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49" r:id="rId5"/>
    <p:sldMasterId id="2147483651" r:id="rId6"/>
    <p:sldMasterId id="2147483652" r:id="rId7"/>
  </p:sldMasterIdLst>
  <p:notesMasterIdLst>
    <p:notesMasterId r:id="rId38"/>
  </p:notesMasterIdLst>
  <p:handoutMasterIdLst>
    <p:handoutMasterId r:id="rId39"/>
  </p:handoutMasterIdLst>
  <p:sldIdLst>
    <p:sldId id="256" r:id="rId8"/>
    <p:sldId id="302" r:id="rId9"/>
    <p:sldId id="289" r:id="rId10"/>
    <p:sldId id="268" r:id="rId11"/>
    <p:sldId id="291" r:id="rId12"/>
    <p:sldId id="280" r:id="rId13"/>
    <p:sldId id="272" r:id="rId14"/>
    <p:sldId id="294" r:id="rId15"/>
    <p:sldId id="270" r:id="rId16"/>
    <p:sldId id="295" r:id="rId17"/>
    <p:sldId id="303" r:id="rId18"/>
    <p:sldId id="296" r:id="rId19"/>
    <p:sldId id="298" r:id="rId20"/>
    <p:sldId id="273" r:id="rId21"/>
    <p:sldId id="277" r:id="rId22"/>
    <p:sldId id="299" r:id="rId23"/>
    <p:sldId id="300" r:id="rId24"/>
    <p:sldId id="301" r:id="rId25"/>
    <p:sldId id="259" r:id="rId26"/>
    <p:sldId id="263" r:id="rId27"/>
    <p:sldId id="264" r:id="rId28"/>
    <p:sldId id="265" r:id="rId29"/>
    <p:sldId id="266" r:id="rId30"/>
    <p:sldId id="260" r:id="rId31"/>
    <p:sldId id="287" r:id="rId32"/>
    <p:sldId id="281" r:id="rId33"/>
    <p:sldId id="282" r:id="rId34"/>
    <p:sldId id="283" r:id="rId35"/>
    <p:sldId id="284" r:id="rId36"/>
    <p:sldId id="285" r:id="rId37"/>
  </p:sldIdLst>
  <p:sldSz cx="9144000" cy="6858000" type="screen4x3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3">
          <p15:clr>
            <a:srgbClr val="A4A3A4"/>
          </p15:clr>
        </p15:guide>
        <p15:guide id="2" pos="216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98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73A9DA-C8B4-034A-0D48-321EFE838F83}" v="615" dt="2023-11-06T15:29:11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3" autoAdjust="0"/>
    <p:restoredTop sz="94660"/>
  </p:normalViewPr>
  <p:slideViewPr>
    <p:cSldViewPr>
      <p:cViewPr varScale="1">
        <p:scale>
          <a:sx n="60" d="100"/>
          <a:sy n="60" d="100"/>
        </p:scale>
        <p:origin x="1544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3"/>
        <p:guide pos="216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D738587-FE45-4294-86E0-EB6509BA88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1A839CA-E7D1-4F29-9D17-5D434361B8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5300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fld id="{8BED7497-E444-4E70-AABF-7249F23795E6}" type="datetimeFigureOut">
              <a:rPr lang="de-DE"/>
              <a:pPr>
                <a:defRPr/>
              </a:pPr>
              <a:t>06.11.2023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AD3745-3A5D-49E6-8101-2708E402DF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813" cy="495300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4798953-46D4-411E-8F42-9A3F5AFD34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29750"/>
            <a:ext cx="2944813" cy="495300"/>
          </a:xfrm>
          <a:prstGeom prst="rect">
            <a:avLst/>
          </a:prstGeom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3A7FD6-5B6C-4375-9629-3C054DA43F6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5653925E-CA23-475B-B1B1-21CE466ED04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54063"/>
            <a:ext cx="4964112" cy="372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504353C-16E3-4BC1-B20A-119ADDCD09F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435600" cy="4464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6CD9355-2C04-4639-A162-F5A118992788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7988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4986" algn="l"/>
                <a:tab pos="1449972" algn="l"/>
                <a:tab pos="2174958" algn="l"/>
                <a:tab pos="289994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87F99481-DEA2-4026-BD07-31316C37604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48100" y="0"/>
            <a:ext cx="2947988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4986" algn="l"/>
                <a:tab pos="1449972" algn="l"/>
                <a:tab pos="2174958" algn="l"/>
                <a:tab pos="289994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E015A592-9DF9-4006-A3C2-89C968D8E4DB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431338"/>
            <a:ext cx="2947988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4986" algn="l"/>
                <a:tab pos="1449972" algn="l"/>
                <a:tab pos="2174958" algn="l"/>
                <a:tab pos="289994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002A0C7B-E4D1-4B6A-90DD-0FEBADB95C5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48100" y="9431338"/>
            <a:ext cx="2947988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9388" algn="l"/>
                <a:tab pos="2174875" algn="l"/>
                <a:tab pos="289877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C1B8F563-D692-4F53-B3EC-5982890931C7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>
            <a:extLst>
              <a:ext uri="{FF2B5EF4-FFF2-40B4-BE49-F238E27FC236}">
                <a16:creationId xmlns:a16="http://schemas.microsoft.com/office/drawing/2014/main" id="{A2EB0E86-E734-4717-91BE-75B5955125F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3BED654-4911-4E5E-A3E4-000D8D0274C6}" type="slidenum">
              <a:rPr lang="de-DE" altLang="de-DE" sz="1400"/>
              <a:pPr>
                <a:spcBef>
                  <a:spcPct val="0"/>
                </a:spcBef>
              </a:pPr>
              <a:t>1</a:t>
            </a:fld>
            <a:endParaRPr lang="de-DE" altLang="de-DE" sz="1400"/>
          </a:p>
        </p:txBody>
      </p:sp>
      <p:sp>
        <p:nvSpPr>
          <p:cNvPr id="13315" name="Rectangle 1">
            <a:extLst>
              <a:ext uri="{FF2B5EF4-FFF2-40B4-BE49-F238E27FC236}">
                <a16:creationId xmlns:a16="http://schemas.microsoft.com/office/drawing/2014/main" id="{730EA75D-4817-4FB5-A303-5B947035A4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8C7710E9-853A-43DE-B90A-D6F93459F7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</a:pPr>
            <a:endParaRPr lang="de-DE" altLang="de-DE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3317" name="Text Box 3">
            <a:extLst>
              <a:ext uri="{FF2B5EF4-FFF2-40B4-BE49-F238E27FC236}">
                <a16:creationId xmlns:a16="http://schemas.microsoft.com/office/drawing/2014/main" id="{AF048331-A9F7-498C-B192-DFC140DBA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35" tIns="45068" rIns="90135" bIns="45068"/>
          <a:lstStyle/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359E8F82-E113-4986-BF58-5ED7E2DFFEA2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>
            <a:extLst>
              <a:ext uri="{FF2B5EF4-FFF2-40B4-BE49-F238E27FC236}">
                <a16:creationId xmlns:a16="http://schemas.microsoft.com/office/drawing/2014/main" id="{8D38A7EE-C1D5-4A6E-9F21-1B091F8FF08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9225964-7661-416E-B16A-9C3C01C72E16}" type="slidenum">
              <a:rPr lang="de-DE" altLang="de-DE" sz="1400"/>
              <a:pPr>
                <a:spcBef>
                  <a:spcPct val="0"/>
                </a:spcBef>
              </a:pPr>
              <a:t>20</a:t>
            </a:fld>
            <a:endParaRPr lang="de-DE" altLang="de-DE" sz="1400"/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CEB1DA00-AEC9-475A-AA31-E59B7303F2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12800"/>
            <a:ext cx="5351462" cy="4013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CBEE71F8-057B-4AC1-9AE3-1565C5C69F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7238" y="5081588"/>
            <a:ext cx="6062662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>
            <a:extLst>
              <a:ext uri="{FF2B5EF4-FFF2-40B4-BE49-F238E27FC236}">
                <a16:creationId xmlns:a16="http://schemas.microsoft.com/office/drawing/2014/main" id="{2D08265C-03CB-4E2B-ABFA-5D272A09CE3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D655BA5-52BE-49B8-B4DA-4915D9C14752}" type="slidenum">
              <a:rPr lang="de-DE" altLang="de-DE" sz="1400"/>
              <a:pPr>
                <a:spcBef>
                  <a:spcPct val="0"/>
                </a:spcBef>
              </a:pPr>
              <a:t>21</a:t>
            </a:fld>
            <a:endParaRPr lang="de-DE" altLang="de-DE" sz="1400"/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5C2B8B5E-9798-4E85-96D6-3319C09FB5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DBE0E7E4-0271-4EAC-AA0D-3947461EAB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71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>
            <a:extLst>
              <a:ext uri="{FF2B5EF4-FFF2-40B4-BE49-F238E27FC236}">
                <a16:creationId xmlns:a16="http://schemas.microsoft.com/office/drawing/2014/main" id="{E9B2758D-A581-4F31-9A68-23032C41B9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EB36D5-3A64-417C-A781-D5EF7968023A}" type="slidenum">
              <a:rPr lang="de-DE" altLang="de-DE" sz="1400"/>
              <a:pPr>
                <a:spcBef>
                  <a:spcPct val="0"/>
                </a:spcBef>
              </a:pPr>
              <a:t>22</a:t>
            </a:fld>
            <a:endParaRPr lang="de-DE" altLang="de-DE" sz="1400"/>
          </a:p>
        </p:txBody>
      </p:sp>
      <p:sp>
        <p:nvSpPr>
          <p:cNvPr id="31747" name="Rectangle 1">
            <a:extLst>
              <a:ext uri="{FF2B5EF4-FFF2-40B4-BE49-F238E27FC236}">
                <a16:creationId xmlns:a16="http://schemas.microsoft.com/office/drawing/2014/main" id="{0A07176E-8098-4D43-8380-D504DC45FE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5BF339C3-0BF2-4197-916C-C1ECDB843A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71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>
            <a:extLst>
              <a:ext uri="{FF2B5EF4-FFF2-40B4-BE49-F238E27FC236}">
                <a16:creationId xmlns:a16="http://schemas.microsoft.com/office/drawing/2014/main" id="{73E4FAEF-E95F-4C7E-AE1E-7A1FFDA75AC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E86E487-543A-41A1-8D2A-5E02AC737B75}" type="slidenum">
              <a:rPr lang="de-DE" altLang="de-DE" sz="1400"/>
              <a:pPr>
                <a:spcBef>
                  <a:spcPct val="0"/>
                </a:spcBef>
              </a:pPr>
              <a:t>23</a:t>
            </a:fld>
            <a:endParaRPr lang="de-DE" altLang="de-DE" sz="1400"/>
          </a:p>
        </p:txBody>
      </p:sp>
      <p:sp>
        <p:nvSpPr>
          <p:cNvPr id="33795" name="Rectangle 1">
            <a:extLst>
              <a:ext uri="{FF2B5EF4-FFF2-40B4-BE49-F238E27FC236}">
                <a16:creationId xmlns:a16="http://schemas.microsoft.com/office/drawing/2014/main" id="{CCBC8846-1BD1-44B9-BC71-E982252FE0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8A2C3E25-37DA-42B1-8571-46B13E45FE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71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>
            <a:extLst>
              <a:ext uri="{FF2B5EF4-FFF2-40B4-BE49-F238E27FC236}">
                <a16:creationId xmlns:a16="http://schemas.microsoft.com/office/drawing/2014/main" id="{6F29165B-BF6F-4579-9E69-5C1C7507A03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CDEE00-9F9A-4F4E-8595-2F78A8E76349}" type="slidenum">
              <a:rPr lang="de-DE" altLang="de-DE" sz="1400"/>
              <a:pPr>
                <a:spcBef>
                  <a:spcPct val="0"/>
                </a:spcBef>
              </a:pPr>
              <a:t>24</a:t>
            </a:fld>
            <a:endParaRPr lang="de-DE" altLang="de-DE" sz="1400"/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EADA82D7-F22F-43D4-B2B8-05F3D95BDE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87C7F0B5-02AC-4B6F-8DE2-5A71453544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</a:pPr>
            <a:endParaRPr lang="de-DE" altLang="de-DE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6254836F-EF88-4B7C-B1B1-7F0B1E731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35" tIns="45068" rIns="90135" bIns="45068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61C42A-4FD4-4455-B3CD-6E21FF8DB598}" type="slidenum">
              <a:rPr lang="de-DE" altLang="de-DE"/>
              <a:pPr algn="r" eaLnBrk="1" hangingPunct="1">
                <a:spcBef>
                  <a:spcPct val="0"/>
                </a:spcBef>
              </a:pPr>
              <a:t>24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>
            <a:extLst>
              <a:ext uri="{FF2B5EF4-FFF2-40B4-BE49-F238E27FC236}">
                <a16:creationId xmlns:a16="http://schemas.microsoft.com/office/drawing/2014/main" id="{0093EE0A-20F9-4810-84A5-F6E1274FD3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4515" name="Notizenplatzhalter 2">
            <a:extLst>
              <a:ext uri="{FF2B5EF4-FFF2-40B4-BE49-F238E27FC236}">
                <a16:creationId xmlns:a16="http://schemas.microsoft.com/office/drawing/2014/main" id="{545771D5-E9FD-4BD1-B23E-D1DFD2807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64516" name="Foliennummernplatzhalter 3">
            <a:extLst>
              <a:ext uri="{FF2B5EF4-FFF2-40B4-BE49-F238E27FC236}">
                <a16:creationId xmlns:a16="http://schemas.microsoft.com/office/drawing/2014/main" id="{D7616376-E60C-4EAE-AF18-482B30BAD41C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9388" algn="l"/>
                <a:tab pos="2174875" algn="l"/>
                <a:tab pos="2898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9388" algn="l"/>
                <a:tab pos="2174875" algn="l"/>
                <a:tab pos="2898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9388" algn="l"/>
                <a:tab pos="2174875" algn="l"/>
                <a:tab pos="2898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9388" algn="l"/>
                <a:tab pos="2174875" algn="l"/>
                <a:tab pos="2898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9388" algn="l"/>
                <a:tab pos="2174875" algn="l"/>
                <a:tab pos="2898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9388" algn="l"/>
                <a:tab pos="2174875" algn="l"/>
                <a:tab pos="2898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9388" algn="l"/>
                <a:tab pos="2174875" algn="l"/>
                <a:tab pos="2898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9388" algn="l"/>
                <a:tab pos="2174875" algn="l"/>
                <a:tab pos="2898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9388" algn="l"/>
                <a:tab pos="2174875" algn="l"/>
                <a:tab pos="2898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C1D0D7E-007E-4B94-8E12-A2A61F5B463F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25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>
            <a:extLst>
              <a:ext uri="{FF2B5EF4-FFF2-40B4-BE49-F238E27FC236}">
                <a16:creationId xmlns:a16="http://schemas.microsoft.com/office/drawing/2014/main" id="{41434BD7-D7BC-449A-ADF4-8788DBC42B3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C9643C9-00B8-4CB3-8EC7-CA3D36A1EABE}" type="slidenum">
              <a:rPr lang="de-DE" altLang="de-DE" sz="1400"/>
              <a:pPr>
                <a:spcBef>
                  <a:spcPct val="0"/>
                </a:spcBef>
              </a:pPr>
              <a:t>26</a:t>
            </a:fld>
            <a:endParaRPr lang="de-DE" altLang="de-DE" sz="1400"/>
          </a:p>
        </p:txBody>
      </p:sp>
      <p:sp>
        <p:nvSpPr>
          <p:cNvPr id="66563" name="Rectangle 1">
            <a:extLst>
              <a:ext uri="{FF2B5EF4-FFF2-40B4-BE49-F238E27FC236}">
                <a16:creationId xmlns:a16="http://schemas.microsoft.com/office/drawing/2014/main" id="{B1DA338A-9DD8-4BFF-B30E-F4A0FB2130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12800"/>
            <a:ext cx="5351462" cy="4013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604F5C83-110C-4255-AEA7-26E93E8B47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7238" y="5081588"/>
            <a:ext cx="6062662" cy="4471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>
            <a:extLst>
              <a:ext uri="{FF2B5EF4-FFF2-40B4-BE49-F238E27FC236}">
                <a16:creationId xmlns:a16="http://schemas.microsoft.com/office/drawing/2014/main" id="{969424B7-530D-4AC8-A0B4-77373A3270A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B58421A-98B8-4FD0-A167-5F41B4F353D2}" type="slidenum">
              <a:rPr lang="de-DE" altLang="de-DE" sz="1400"/>
              <a:pPr>
                <a:spcBef>
                  <a:spcPct val="0"/>
                </a:spcBef>
              </a:pPr>
              <a:t>27</a:t>
            </a:fld>
            <a:endParaRPr lang="de-DE" altLang="de-DE" sz="1400"/>
          </a:p>
        </p:txBody>
      </p:sp>
      <p:sp>
        <p:nvSpPr>
          <p:cNvPr id="68611" name="Rectangle 1">
            <a:extLst>
              <a:ext uri="{FF2B5EF4-FFF2-40B4-BE49-F238E27FC236}">
                <a16:creationId xmlns:a16="http://schemas.microsoft.com/office/drawing/2014/main" id="{B3FF895B-54B9-4B74-A999-F0D2780C0C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12800"/>
            <a:ext cx="5351462" cy="4013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EFB13095-13A7-42DC-B2C3-F5CC5B8BEA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7238" y="5081588"/>
            <a:ext cx="6062662" cy="4471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>
            <a:extLst>
              <a:ext uri="{FF2B5EF4-FFF2-40B4-BE49-F238E27FC236}">
                <a16:creationId xmlns:a16="http://schemas.microsoft.com/office/drawing/2014/main" id="{E03358F8-834C-48A6-8535-28FDC8071D1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534C99D-ABC9-4373-8C05-152A359CD920}" type="slidenum">
              <a:rPr lang="de-DE" altLang="de-DE" sz="1400"/>
              <a:pPr>
                <a:spcBef>
                  <a:spcPct val="0"/>
                </a:spcBef>
              </a:pPr>
              <a:t>28</a:t>
            </a:fld>
            <a:endParaRPr lang="de-DE" altLang="de-DE" sz="1400"/>
          </a:p>
        </p:txBody>
      </p:sp>
      <p:sp>
        <p:nvSpPr>
          <p:cNvPr id="70659" name="Rectangle 1">
            <a:extLst>
              <a:ext uri="{FF2B5EF4-FFF2-40B4-BE49-F238E27FC236}">
                <a16:creationId xmlns:a16="http://schemas.microsoft.com/office/drawing/2014/main" id="{B5035315-1FC0-48F0-9FAB-DC6FF66B93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803A5EF2-A473-4C65-9291-2099862CD5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</a:pPr>
            <a:endParaRPr lang="de-DE" altLang="de-DE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0661" name="Text Box 3">
            <a:extLst>
              <a:ext uri="{FF2B5EF4-FFF2-40B4-BE49-F238E27FC236}">
                <a16:creationId xmlns:a16="http://schemas.microsoft.com/office/drawing/2014/main" id="{928C9ADF-B728-4F71-AC25-98D3884E1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35" tIns="45068" rIns="90135" bIns="45068"/>
          <a:lstStyle/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D2DB3823-7241-4C98-9349-5DCA4847AF4A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28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>
            <a:extLst>
              <a:ext uri="{FF2B5EF4-FFF2-40B4-BE49-F238E27FC236}">
                <a16:creationId xmlns:a16="http://schemas.microsoft.com/office/drawing/2014/main" id="{5F278E08-E648-4716-87BF-243BA4179EA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19F9898-BE82-45CF-9DC7-DC90BEB87F5A}" type="slidenum">
              <a:rPr lang="de-DE" altLang="de-DE" sz="1400"/>
              <a:pPr>
                <a:spcBef>
                  <a:spcPct val="0"/>
                </a:spcBef>
              </a:pPr>
              <a:t>29</a:t>
            </a:fld>
            <a:endParaRPr lang="de-DE" altLang="de-DE" sz="1400"/>
          </a:p>
        </p:txBody>
      </p:sp>
      <p:sp>
        <p:nvSpPr>
          <p:cNvPr id="72707" name="Rectangle 1">
            <a:extLst>
              <a:ext uri="{FF2B5EF4-FFF2-40B4-BE49-F238E27FC236}">
                <a16:creationId xmlns:a16="http://schemas.microsoft.com/office/drawing/2014/main" id="{73504CA3-28C9-42F9-8982-2157A9C218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14C8B845-3997-496B-996D-39A1F26A2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</a:pPr>
            <a:endParaRPr lang="de-DE" altLang="de-DE" sz="2000" dirty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2709" name="Text Box 3">
            <a:extLst>
              <a:ext uri="{FF2B5EF4-FFF2-40B4-BE49-F238E27FC236}">
                <a16:creationId xmlns:a16="http://schemas.microsoft.com/office/drawing/2014/main" id="{4E9FC3F6-7FFD-403F-8B8C-854DC6080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35" tIns="45068" rIns="90135" bIns="45068"/>
          <a:lstStyle/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2AA39795-7A93-4C32-88B8-B27C73508C56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29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>
            <a:extLst>
              <a:ext uri="{FF2B5EF4-FFF2-40B4-BE49-F238E27FC236}">
                <a16:creationId xmlns:a16="http://schemas.microsoft.com/office/drawing/2014/main" id="{48FD23D3-F77C-4C7D-B820-B10B23C1D4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A6AE7D3-E633-4FA8-981A-64DC4FEEEC6A}" type="slidenum">
              <a:rPr lang="de-DE" altLang="de-DE" sz="1400"/>
              <a:pPr>
                <a:spcBef>
                  <a:spcPct val="0"/>
                </a:spcBef>
              </a:pPr>
              <a:t>4</a:t>
            </a:fld>
            <a:endParaRPr lang="de-DE" altLang="de-DE" sz="1400"/>
          </a:p>
        </p:txBody>
      </p:sp>
      <p:sp>
        <p:nvSpPr>
          <p:cNvPr id="37891" name="Rectangle 1">
            <a:extLst>
              <a:ext uri="{FF2B5EF4-FFF2-40B4-BE49-F238E27FC236}">
                <a16:creationId xmlns:a16="http://schemas.microsoft.com/office/drawing/2014/main" id="{0614C276-065E-49B5-B197-3B740E10E1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70EBFAEE-DB3E-4207-B0EF-39EB39675C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</a:pPr>
            <a:endParaRPr lang="de-DE" altLang="de-DE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7893" name="Text Box 3">
            <a:extLst>
              <a:ext uri="{FF2B5EF4-FFF2-40B4-BE49-F238E27FC236}">
                <a16:creationId xmlns:a16="http://schemas.microsoft.com/office/drawing/2014/main" id="{EAED0D83-08C3-41A7-8DFB-6E275EEAF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35" tIns="45068" rIns="90135" bIns="45068"/>
          <a:lstStyle/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9E033DE7-94DC-4590-ADC4-D43493B8763D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>
            <a:extLst>
              <a:ext uri="{FF2B5EF4-FFF2-40B4-BE49-F238E27FC236}">
                <a16:creationId xmlns:a16="http://schemas.microsoft.com/office/drawing/2014/main" id="{74A26112-4F0F-4095-AE93-BEAFF28EA24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69F85E5-5F9A-4F32-A8BB-A91A604AAD81}" type="slidenum">
              <a:rPr lang="de-DE" altLang="de-DE" sz="1400"/>
              <a:pPr>
                <a:spcBef>
                  <a:spcPct val="0"/>
                </a:spcBef>
              </a:pPr>
              <a:t>30</a:t>
            </a:fld>
            <a:endParaRPr lang="de-DE" altLang="de-DE" sz="1400"/>
          </a:p>
        </p:txBody>
      </p:sp>
      <p:sp>
        <p:nvSpPr>
          <p:cNvPr id="74755" name="Rectangle 1">
            <a:extLst>
              <a:ext uri="{FF2B5EF4-FFF2-40B4-BE49-F238E27FC236}">
                <a16:creationId xmlns:a16="http://schemas.microsoft.com/office/drawing/2014/main" id="{D4895518-9DA7-45DE-AFB7-EB75535009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65A79C45-F78F-49DE-849C-31C915B87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</a:pPr>
            <a:endParaRPr lang="de-DE" altLang="de-DE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4757" name="Text Box 3">
            <a:extLst>
              <a:ext uri="{FF2B5EF4-FFF2-40B4-BE49-F238E27FC236}">
                <a16:creationId xmlns:a16="http://schemas.microsoft.com/office/drawing/2014/main" id="{117C9E47-A755-4DFC-96AD-B8DFBD31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35" tIns="45068" rIns="90135" bIns="45068"/>
          <a:lstStyle/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46CFA3DF-4670-4B90-800F-0C2E8EF0238E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30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>
            <a:extLst>
              <a:ext uri="{FF2B5EF4-FFF2-40B4-BE49-F238E27FC236}">
                <a16:creationId xmlns:a16="http://schemas.microsoft.com/office/drawing/2014/main" id="{3F325C96-9D16-43DD-BA2F-C4D6F46DAC0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0BBBD33-6F74-4FD1-8760-A55B42DC4412}" type="slidenum">
              <a:rPr lang="de-DE" altLang="de-DE" sz="1400"/>
              <a:pPr>
                <a:spcBef>
                  <a:spcPct val="0"/>
                </a:spcBef>
              </a:pPr>
              <a:t>6</a:t>
            </a:fld>
            <a:endParaRPr lang="de-DE" altLang="de-DE" sz="1400"/>
          </a:p>
        </p:txBody>
      </p:sp>
      <p:sp>
        <p:nvSpPr>
          <p:cNvPr id="62467" name="Rectangle 1">
            <a:extLst>
              <a:ext uri="{FF2B5EF4-FFF2-40B4-BE49-F238E27FC236}">
                <a16:creationId xmlns:a16="http://schemas.microsoft.com/office/drawing/2014/main" id="{ACF7813A-F4FF-4279-8E51-BEB843D125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481E7D78-B2BD-476E-8D69-9A832B03E4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7188" cy="446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>
            <a:extLst>
              <a:ext uri="{FF2B5EF4-FFF2-40B4-BE49-F238E27FC236}">
                <a16:creationId xmlns:a16="http://schemas.microsoft.com/office/drawing/2014/main" id="{B6A2A9B3-6972-43E2-82F0-B7EE050DE75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E60FC5D-AB70-44EB-B35E-2558F84CDD0A}" type="slidenum">
              <a:rPr lang="de-DE" altLang="de-DE" sz="1400"/>
              <a:pPr>
                <a:spcBef>
                  <a:spcPct val="0"/>
                </a:spcBef>
              </a:pPr>
              <a:t>7</a:t>
            </a:fld>
            <a:endParaRPr lang="de-DE" altLang="de-DE" sz="1400"/>
          </a:p>
        </p:txBody>
      </p:sp>
      <p:sp>
        <p:nvSpPr>
          <p:cNvPr id="46083" name="Rectangle 1">
            <a:extLst>
              <a:ext uri="{FF2B5EF4-FFF2-40B4-BE49-F238E27FC236}">
                <a16:creationId xmlns:a16="http://schemas.microsoft.com/office/drawing/2014/main" id="{95AE31CF-49E6-4AF1-A12F-B3B0DAD0AF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Text Box 2">
            <a:extLst>
              <a:ext uri="{FF2B5EF4-FFF2-40B4-BE49-F238E27FC236}">
                <a16:creationId xmlns:a16="http://schemas.microsoft.com/office/drawing/2014/main" id="{3AA1EA41-0BF6-4F8B-9DD3-EC58F9DC27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71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7666"/>
          <a:lstStyle/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9388" algn="l"/>
                <a:tab pos="2174875" algn="l"/>
                <a:tab pos="2898775" algn="l"/>
                <a:tab pos="3624263" algn="l"/>
                <a:tab pos="4349750" algn="l"/>
                <a:tab pos="5073650" algn="l"/>
              </a:tabLst>
            </a:pPr>
            <a:r>
              <a:rPr lang="de-DE" altLang="de-DE" sz="2000">
                <a:latin typeface="Arial" panose="020B0604020202020204" pitchFamily="34" charset="0"/>
                <a:ea typeface="Microsoft YaHei" panose="020B0503020204020204" pitchFamily="34" charset="-122"/>
              </a:rPr>
              <a:t>Nachfragen! Wie ist das konkret bei uns, wie schaut es mit Intensivierungen aus?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>
            <a:extLst>
              <a:ext uri="{FF2B5EF4-FFF2-40B4-BE49-F238E27FC236}">
                <a16:creationId xmlns:a16="http://schemas.microsoft.com/office/drawing/2014/main" id="{DD5A349C-074B-4A62-9A22-0CCB89B9F8B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00A3F7A-07C7-4ACF-BAA9-E25D8C584168}" type="slidenum">
              <a:rPr lang="de-DE" altLang="de-DE" sz="1400"/>
              <a:pPr>
                <a:spcBef>
                  <a:spcPct val="0"/>
                </a:spcBef>
              </a:pPr>
              <a:t>9</a:t>
            </a:fld>
            <a:endParaRPr lang="de-DE" altLang="de-DE" sz="1400"/>
          </a:p>
        </p:txBody>
      </p:sp>
      <p:sp>
        <p:nvSpPr>
          <p:cNvPr id="41987" name="Rectangle 1">
            <a:extLst>
              <a:ext uri="{FF2B5EF4-FFF2-40B4-BE49-F238E27FC236}">
                <a16:creationId xmlns:a16="http://schemas.microsoft.com/office/drawing/2014/main" id="{485155CB-A34C-4DBA-AEB2-ED222A1770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6D4B29D1-9F54-4E6D-8465-E0236126D3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71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>
            <a:extLst>
              <a:ext uri="{FF2B5EF4-FFF2-40B4-BE49-F238E27FC236}">
                <a16:creationId xmlns:a16="http://schemas.microsoft.com/office/drawing/2014/main" id="{2C4CD64F-A956-4E72-9AE5-AC6BF9096D1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32E45B-687C-4F55-A6B5-58F6C4E97814}" type="slidenum">
              <a:rPr lang="de-DE" altLang="de-DE" sz="1400"/>
              <a:pPr>
                <a:spcBef>
                  <a:spcPct val="0"/>
                </a:spcBef>
              </a:pPr>
              <a:t>14</a:t>
            </a:fld>
            <a:endParaRPr lang="de-DE" altLang="de-DE" sz="1400"/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096A7D4F-8F58-4C2A-879E-2A33EABF6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35" tIns="45068" rIns="90135" bIns="45068"/>
          <a:lstStyle/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F4276B7A-A393-4235-8EC6-1C811AF7AF43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14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24EDDA97-0A10-40D4-9D44-B045C34F5C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3" name="Rectangle 3">
            <a:extLst>
              <a:ext uri="{FF2B5EF4-FFF2-40B4-BE49-F238E27FC236}">
                <a16:creationId xmlns:a16="http://schemas.microsoft.com/office/drawing/2014/main" id="{CC3612BA-28C2-47F4-B72C-7FE032C7FC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</a:pPr>
            <a:endParaRPr lang="de-DE" altLang="de-DE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8134" name="Rectangle 4">
            <a:extLst>
              <a:ext uri="{FF2B5EF4-FFF2-40B4-BE49-F238E27FC236}">
                <a16:creationId xmlns:a16="http://schemas.microsoft.com/office/drawing/2014/main" id="{362C1991-4A19-425E-A485-5FED3F642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577" tIns="45789" rIns="91577" bIns="45789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C05B4B7-8831-4B6F-84DF-51F8EFC91975}" type="slidenum">
              <a:rPr lang="de-DE" altLang="de-DE" b="1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 b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>
            <a:extLst>
              <a:ext uri="{FF2B5EF4-FFF2-40B4-BE49-F238E27FC236}">
                <a16:creationId xmlns:a16="http://schemas.microsoft.com/office/drawing/2014/main" id="{1724EFDE-BFBB-4E76-8DFC-29327BA2BD2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1E2E84-1462-4353-B25E-0397ABC4CC66}" type="slidenum">
              <a:rPr lang="de-DE" altLang="de-DE" sz="1400"/>
              <a:pPr>
                <a:spcBef>
                  <a:spcPct val="0"/>
                </a:spcBef>
              </a:pPr>
              <a:t>15</a:t>
            </a:fld>
            <a:endParaRPr lang="de-DE" altLang="de-DE" sz="1400"/>
          </a:p>
        </p:txBody>
      </p:sp>
      <p:sp>
        <p:nvSpPr>
          <p:cNvPr id="56323" name="Rectangle 1">
            <a:extLst>
              <a:ext uri="{FF2B5EF4-FFF2-40B4-BE49-F238E27FC236}">
                <a16:creationId xmlns:a16="http://schemas.microsoft.com/office/drawing/2014/main" id="{FE68735F-EDB9-41E6-9E31-88C33F0FA6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12800"/>
            <a:ext cx="5351462" cy="4013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F7DDD514-5C63-447C-896A-7A12FCAFAF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7238" y="5081588"/>
            <a:ext cx="6062662" cy="4471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C1B8F563-D692-4F53-B3EC-5982890931C7}" type="slidenum">
              <a:rPr lang="de-DE" altLang="de-DE" smtClean="0"/>
              <a:pPr/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47449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>
            <a:extLst>
              <a:ext uri="{FF2B5EF4-FFF2-40B4-BE49-F238E27FC236}">
                <a16:creationId xmlns:a16="http://schemas.microsoft.com/office/drawing/2014/main" id="{83BD8832-1801-4638-859F-6659A9760C1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898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34FECDB-8724-4409-8EC2-3278567D4E29}" type="slidenum">
              <a:rPr lang="de-DE" altLang="de-DE" sz="1400"/>
              <a:pPr>
                <a:spcBef>
                  <a:spcPct val="0"/>
                </a:spcBef>
              </a:pPr>
              <a:t>19</a:t>
            </a:fld>
            <a:endParaRPr lang="de-DE" altLang="de-DE" sz="1400"/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id="{5EA65A22-D363-4C1E-9477-765233C7FA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41245C45-26EF-4AC8-A713-9C4AEB4DEC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7188" cy="447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513C276-FDEA-4CDD-962A-F30CE692068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98A586-7446-4250-9508-E67722BC7B4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33195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6C3AA83-EED3-4079-ACFB-E87C642EE81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B4334-2E3F-41A2-8BE6-10AF3BEE206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8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4013" y="620713"/>
            <a:ext cx="1981200" cy="55086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55650" y="620713"/>
            <a:ext cx="5795963" cy="55086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EF4E83E1-C9FB-496B-ADAB-08A07FF1CF6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10BDC-2493-4864-A2E7-7EC4C7DCCD0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47438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69531E56-95F4-4F68-860E-F2EFB1DCF13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13EB53-F04F-480F-B5A5-4554A2128E3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70332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0255B2F9-1903-433D-9949-D2FE90FA485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3A0F4B-78AF-4740-9CE2-33E9A2D9C17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70020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53757A80-AE9B-4438-A8A1-290C1637CE3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5E65B0-C5DD-4962-8EBF-4A33BDBFCFA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2386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48200" y="1641475"/>
            <a:ext cx="1827213" cy="44529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627813" y="1641475"/>
            <a:ext cx="1828800" cy="44529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24442F4-6794-4C9B-A106-0DB0A88E43A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56BA0-B4DE-43C1-BA9A-51390EEEDB3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12355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4D61785F-265B-42DF-BACB-83014505277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6810C-0099-4488-8B2E-5C9A9961174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85101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5A2609ED-8641-4489-8C61-2C19A0C8296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4C6F9C-FD25-4D8D-B041-27E0FCAF876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5691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F59DB6AB-5538-4C68-911A-E4CD053774B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A3BE4-7198-43BD-9105-64EE6B23FED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33786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23FBE62-EB38-494E-BB5D-0BAD103D6FE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6CF4D7-3452-4A6A-BEB4-6E13E1D9E18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838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2E1ABC3-E30F-4BB6-9B6D-C95E2E838A9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4A397F-C845-46BD-8D82-1E02517D8BC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0312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AEEB11C-DD72-473B-9E3E-3D87F4D3B03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68F9E-DB11-4564-BD02-E6A7129A8EF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0816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9B62A49-BAFF-4261-AFB0-1A9BE5DEFDA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1CE53-90BA-46FB-A588-02A2D8CBE40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42547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1513" cy="586581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581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CAE83515-0E0B-41B8-9597-6029CFF1772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E7AC5-C112-4FFB-95CF-1165BBB55AE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48495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0813" cy="121761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Onlinebild-Platzhalter 2"/>
          <p:cNvSpPr>
            <a:spLocks noGrp="1"/>
          </p:cNvSpPr>
          <p:nvPr>
            <p:ph type="clipArt" sz="half" idx="1"/>
          </p:nvPr>
        </p:nvSpPr>
        <p:spPr>
          <a:xfrm>
            <a:off x="4648200" y="1641475"/>
            <a:ext cx="1827213" cy="4452938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627813" y="1641475"/>
            <a:ext cx="1828800" cy="44529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AC4193B-A14F-4770-8B62-6308B6C19F0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5B5B1-0303-412A-B3EB-4C61FD7FC5D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59996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DDDC0A5-B79C-4388-B071-79472F969A6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2AB4EE-07B7-4BFD-8E3E-D237D019350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39434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50160DB-8FC9-4501-ADC2-CFA6989B783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E62249-6A53-431E-86E3-5EE3B1BCD9B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885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E87B1D3-A902-4E71-91DE-CD4F541BB14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CE2F9-50A9-4FCD-9AA4-B19C181DD8F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72062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77448F1-C666-4A82-B030-F18ECF004F0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BF42F-3505-4C3A-9B72-AE0F342FCE2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02408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FE1F16A-861C-4D64-ABE8-15F47F879B3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26AC4-BFC7-449A-8BF1-B699E31017F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90108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E445B22E-330E-4252-9D60-2F415550E68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5678E-FE1D-4E64-A584-94BBA80F5E2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8110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4CF95B4-39E1-4BEF-92AE-E08EA1AD751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FE23E-1921-4E5E-AEC0-16D27372D72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384571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7E515112-2D62-4A98-962A-E221A61C89F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19F4C-7CDB-4E62-A632-FBF0E19505F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5390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A775555-47D5-4A21-AEF3-961834151D1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B6526A-28AE-432D-B94B-0BC5AEA0984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72459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CB1ED55-1E35-4368-B377-2013304E468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CADD5-19B1-48B3-B2B6-C557DF1046E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30492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F1B1B7D-BEC2-48D0-A330-953028AEC03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AD7217-B3C1-4839-9DD5-5D9F599A177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26440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CB7BA13-A3B7-43C5-B99A-7E041D2A255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044C50-42B5-4CAC-B7C3-22A874A01E1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162031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AB30D47-2BC4-42D6-8E02-6301FC58477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77E27-237B-4B89-A351-B69A8857037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4355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7FF1803-2085-4871-BAC2-D0B65DACEB2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F4DF3-533D-4FB1-AA51-DB340E1EAD7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087003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AF6C5EF-7C6F-4C75-ACA1-E8D5C127F58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ECBBAC-A4A0-4D1B-874B-83CA0B07A11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158043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13E1884-3C17-4234-ADF5-C78687EC785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31E56-1127-43E1-8364-BB99875392D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3981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1F41241-D223-4B7D-AB3E-FCD6B4DDB6E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84EF3-AF3B-4CD2-AF4D-4E4A8CF5C03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6346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650" y="1916113"/>
            <a:ext cx="3887788" cy="42132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95838" y="1916113"/>
            <a:ext cx="3889375" cy="42132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DC7C25A-4E37-4665-B3B9-692D820332D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FAE10-EAD1-44BE-B0C1-823263D0516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044238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8401386-CE92-452F-964B-627289882F5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043BF-CCC1-415C-B091-769540F5B8A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200055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BB76EEAC-05ED-4954-878A-454A67ED7D4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EC2A8A-1A2B-4F75-B743-E06171DF474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264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0AB601D-25F8-4AAD-B3D8-EB8AC3FE794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4419C-49DE-4B7A-9136-4B33BD17388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022476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8529982-BAB0-40A2-83B3-610E27F6EEF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DC0683-2254-4E54-8585-96DAFF9D293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626708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8EC0842-C5DB-4CCE-9F97-CA49BA03C65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14ADE9-BB08-45DE-9630-9B4104E36DF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61908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620713"/>
            <a:ext cx="2055813" cy="55086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20713"/>
            <a:ext cx="6019800" cy="55086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CDB1467-CB92-4063-95A2-60CFC4AE0D0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93A75-9790-4410-8540-DF8B95F0C69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856693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813" y="620713"/>
            <a:ext cx="7137400" cy="77311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4963"/>
            <a:ext cx="8228013" cy="4524375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1C112B1-488B-42CF-B08C-E54AEE3DF59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3950A-D3B0-4FA0-B754-1123E560241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4456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B5F286A-4FA1-4235-A453-0495FF1AAB4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58B06-9E52-410F-A3F4-1941EF6B41D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2846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03C22A6-3500-485A-B595-FA760CE7E6C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6FAD3-70CE-4482-96F8-120D9066311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4404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9F1A28A8-2C3F-479E-83E5-44F9FA244BC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C98D7-B148-4D22-828F-E197010BE04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2112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3B01416-1A03-4DDF-AAD4-76BA0CF31A1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192C69-C57C-4B54-843F-7552400C1FB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7377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974D6B5-E752-4805-96CE-5EB3B1CBA18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D475D8-72A5-4ECC-BBC7-2F3F6E0E029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4014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BD413D25-2181-49F9-A42E-8AC3C3053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79388" cy="22764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027" name="Line 2">
            <a:extLst>
              <a:ext uri="{FF2B5EF4-FFF2-40B4-BE49-F238E27FC236}">
                <a16:creationId xmlns:a16="http://schemas.microsoft.com/office/drawing/2014/main" id="{78CFB587-0893-42FE-91D6-B005D97BCF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447800"/>
            <a:ext cx="8077200" cy="1588"/>
          </a:xfrm>
          <a:prstGeom prst="line">
            <a:avLst/>
          </a:prstGeom>
          <a:noFill/>
          <a:ln w="1908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587D9CCF-979E-46DF-B157-82BC5C08A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76475"/>
            <a:ext cx="179388" cy="23050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745D306E-724D-424D-9239-FD7307100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81525"/>
            <a:ext cx="179388" cy="2276475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pic>
        <p:nvPicPr>
          <p:cNvPr id="1030" name="Picture 5">
            <a:extLst>
              <a:ext uri="{FF2B5EF4-FFF2-40B4-BE49-F238E27FC236}">
                <a16:creationId xmlns:a16="http://schemas.microsoft.com/office/drawing/2014/main" id="{7D3FE4E2-CBDC-4BF1-8EEF-A592F92C6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3398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683428A5-BFCE-41C7-BDE8-C6AEBE015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88913"/>
            <a:ext cx="6605588" cy="4556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1200" b="1">
                <a:latin typeface="Verdana" panose="020B0604030504040204" pitchFamily="34" charset="0"/>
              </a:rPr>
              <a:t>STAATLICHE SCHULBERATUNGSSTELLE FÜR OBERBAYERN ‑ WEST</a:t>
            </a:r>
            <a:br>
              <a:rPr lang="de-DE" altLang="de-DE" sz="1200" b="1">
                <a:latin typeface="Verdana" panose="020B0604030504040204" pitchFamily="34" charset="0"/>
              </a:rPr>
            </a:br>
            <a:endParaRPr lang="de-DE" altLang="de-DE" sz="1200" b="1">
              <a:latin typeface="Verdana" panose="020B0604030504040204" pitchFamily="34" charset="0"/>
            </a:endParaRPr>
          </a:p>
        </p:txBody>
      </p:sp>
      <p:sp>
        <p:nvSpPr>
          <p:cNvPr id="1032" name="Rectangle 7">
            <a:extLst>
              <a:ext uri="{FF2B5EF4-FFF2-40B4-BE49-F238E27FC236}">
                <a16:creationId xmlns:a16="http://schemas.microsoft.com/office/drawing/2014/main" id="{F82ECEA5-7C13-4071-A8A3-80E473B7A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620713"/>
            <a:ext cx="7137400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bearbeitenTitelmasterformat durch Klicken bearbeiten</a:t>
            </a:r>
          </a:p>
        </p:txBody>
      </p:sp>
      <p:sp>
        <p:nvSpPr>
          <p:cNvPr id="1033" name="Rectangle 8">
            <a:extLst>
              <a:ext uri="{FF2B5EF4-FFF2-40B4-BE49-F238E27FC236}">
                <a16:creationId xmlns:a16="http://schemas.microsoft.com/office/drawing/2014/main" id="{958D4109-9105-48C2-A3BA-E5D0CEF977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916113"/>
            <a:ext cx="7929563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0"/>
            <a:r>
              <a:rPr lang="en-GB" altLang="de-DE"/>
              <a:t>Neunte GliederungsebeneTextmasterformat bearbeiten</a:t>
            </a:r>
          </a:p>
          <a:p>
            <a:pPr lvl="1"/>
            <a:r>
              <a:rPr lang="en-GB" altLang="de-DE"/>
              <a:t>Zweite Ebene</a:t>
            </a:r>
          </a:p>
          <a:p>
            <a:pPr lvl="2"/>
            <a:r>
              <a:rPr lang="en-GB" altLang="de-DE"/>
              <a:t>Dritte Ebene</a:t>
            </a:r>
          </a:p>
          <a:p>
            <a:pPr lvl="3"/>
            <a:r>
              <a:rPr lang="en-GB" altLang="de-DE"/>
              <a:t>Vierte Ebene</a:t>
            </a:r>
          </a:p>
          <a:p>
            <a:pPr lvl="4"/>
            <a:r>
              <a:rPr lang="en-GB" altLang="de-DE"/>
              <a:t>Fünfte Ebene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05BD9725-337F-4266-8675-1C8D8B90790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F943911C-7B74-416F-99AA-600F39767BCE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66669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666699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666699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666699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6666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8605EB25-225D-4706-AF2B-C621E784E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79388" cy="22764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51" name="Line 2">
            <a:extLst>
              <a:ext uri="{FF2B5EF4-FFF2-40B4-BE49-F238E27FC236}">
                <a16:creationId xmlns:a16="http://schemas.microsoft.com/office/drawing/2014/main" id="{E95B0C05-B5CD-4F94-9E54-649B5E2F03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447800"/>
            <a:ext cx="8077200" cy="1588"/>
          </a:xfrm>
          <a:prstGeom prst="line">
            <a:avLst/>
          </a:prstGeom>
          <a:noFill/>
          <a:ln w="1908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4E7EFD83-7422-4B23-A8DF-3976AE620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76475"/>
            <a:ext cx="179388" cy="23050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C4CDBE9D-2C34-429B-8051-CD6E84652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81525"/>
            <a:ext cx="179388" cy="2276475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pic>
        <p:nvPicPr>
          <p:cNvPr id="2054" name="Picture 5">
            <a:extLst>
              <a:ext uri="{FF2B5EF4-FFF2-40B4-BE49-F238E27FC236}">
                <a16:creationId xmlns:a16="http://schemas.microsoft.com/office/drawing/2014/main" id="{6303B3CB-B6E4-457C-AD12-137AA9D86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3398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E26B48FE-1149-4518-82FE-B3CDE2DD3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88913"/>
            <a:ext cx="6605588" cy="4556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1200" b="1">
                <a:latin typeface="Verdana" panose="020B0604030504040204" pitchFamily="34" charset="0"/>
              </a:rPr>
              <a:t>STAATLICHE SCHULBERATUNGSSTELLE FÜR OBERBAYERN ‑ WEST</a:t>
            </a:r>
            <a:br>
              <a:rPr lang="de-DE" altLang="de-DE" sz="1200" b="1">
                <a:latin typeface="Verdana" panose="020B0604030504040204" pitchFamily="34" charset="0"/>
              </a:rPr>
            </a:br>
            <a:endParaRPr lang="de-DE" altLang="de-DE" sz="1200" b="1">
              <a:latin typeface="Verdana" panose="020B0604030504040204" pitchFamily="34" charset="0"/>
            </a:endParaRPr>
          </a:p>
        </p:txBody>
      </p:sp>
      <p:sp>
        <p:nvSpPr>
          <p:cNvPr id="2056" name="Rectangle 7">
            <a:extLst>
              <a:ext uri="{FF2B5EF4-FFF2-40B4-BE49-F238E27FC236}">
                <a16:creationId xmlns:a16="http://schemas.microsoft.com/office/drawing/2014/main" id="{88FD76B6-3E65-405A-88E4-6042633C1C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0813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bearbeitenTitelmasterformat durch Klicken bearbeiten</a:t>
            </a:r>
          </a:p>
        </p:txBody>
      </p:sp>
      <p:sp>
        <p:nvSpPr>
          <p:cNvPr id="2057" name="Freeform 8">
            <a:extLst>
              <a:ext uri="{FF2B5EF4-FFF2-40B4-BE49-F238E27FC236}">
                <a16:creationId xmlns:a16="http://schemas.microsoft.com/office/drawing/2014/main" id="{A524DFF1-C0A0-4A6D-ACD2-5B49E9188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41475"/>
            <a:ext cx="3810000" cy="4454525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8" name="Rectangle 9">
            <a:extLst>
              <a:ext uri="{FF2B5EF4-FFF2-40B4-BE49-F238E27FC236}">
                <a16:creationId xmlns:a16="http://schemas.microsoft.com/office/drawing/2014/main" id="{DDCA4593-4897-405F-B8C9-4B0FCF7924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48200" y="1641475"/>
            <a:ext cx="3808413" cy="445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0"/>
            <a:r>
              <a:rPr lang="en-GB" altLang="de-DE"/>
              <a:t>Neunte GliederungsebeneTextmasterformate durch Klicken bearbeiten</a:t>
            </a:r>
          </a:p>
          <a:p>
            <a:pPr lvl="1"/>
            <a:r>
              <a:rPr lang="en-GB" altLang="de-DE"/>
              <a:t>Zweite Ebene</a:t>
            </a:r>
          </a:p>
          <a:p>
            <a:pPr lvl="2"/>
            <a:r>
              <a:rPr lang="en-GB" altLang="de-DE"/>
              <a:t>Dritte Ebene</a:t>
            </a:r>
          </a:p>
          <a:p>
            <a:pPr lvl="3"/>
            <a:r>
              <a:rPr lang="en-GB" altLang="de-DE"/>
              <a:t>Vierte Ebene</a:t>
            </a:r>
          </a:p>
          <a:p>
            <a:pPr lvl="4"/>
            <a:r>
              <a:rPr lang="en-GB" altLang="de-DE"/>
              <a:t>Fünfte Ebene</a:t>
            </a:r>
          </a:p>
        </p:txBody>
      </p:sp>
      <p:sp>
        <p:nvSpPr>
          <p:cNvPr id="2059" name="Text Box 10">
            <a:extLst>
              <a:ext uri="{FF2B5EF4-FFF2-40B4-BE49-F238E27FC236}">
                <a16:creationId xmlns:a16="http://schemas.microsoft.com/office/drawing/2014/main" id="{67AD2843-97D8-4B6D-A400-9ECB0F054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60" name="Text Box 11">
            <a:extLst>
              <a:ext uri="{FF2B5EF4-FFF2-40B4-BE49-F238E27FC236}">
                <a16:creationId xmlns:a16="http://schemas.microsoft.com/office/drawing/2014/main" id="{D2D0FD58-3610-4B9F-B74D-6E9E163CD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61D8FA56-61FD-42AB-95EE-A9B4450DAFA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FC75BAD6-9FDD-4974-83C7-6CE135F0192B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66669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666699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666699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666699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6666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CFBD5CA4-E659-44BA-A725-44D94A3D2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79388" cy="22764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4099" name="Line 2">
            <a:extLst>
              <a:ext uri="{FF2B5EF4-FFF2-40B4-BE49-F238E27FC236}">
                <a16:creationId xmlns:a16="http://schemas.microsoft.com/office/drawing/2014/main" id="{8A23CA72-A1B8-4744-9C8A-7FCCCA1874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447800"/>
            <a:ext cx="8077200" cy="1588"/>
          </a:xfrm>
          <a:prstGeom prst="line">
            <a:avLst/>
          </a:prstGeom>
          <a:noFill/>
          <a:ln w="1908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C269E65-FA18-4254-9736-4E19C39C5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76475"/>
            <a:ext cx="179388" cy="23050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4101" name="Rectangle 4">
            <a:extLst>
              <a:ext uri="{FF2B5EF4-FFF2-40B4-BE49-F238E27FC236}">
                <a16:creationId xmlns:a16="http://schemas.microsoft.com/office/drawing/2014/main" id="{B059F99F-9DD0-49FB-BA19-C0F916C99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81525"/>
            <a:ext cx="179388" cy="2276475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pic>
        <p:nvPicPr>
          <p:cNvPr id="4102" name="Picture 5">
            <a:extLst>
              <a:ext uri="{FF2B5EF4-FFF2-40B4-BE49-F238E27FC236}">
                <a16:creationId xmlns:a16="http://schemas.microsoft.com/office/drawing/2014/main" id="{262B5166-3B51-4ADC-8DC2-577D01F49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3398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F8B31DDB-30D8-4813-B622-15C5DAE82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88913"/>
            <a:ext cx="6605588" cy="4556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1200" b="1">
                <a:latin typeface="Verdana" panose="020B0604030504040204" pitchFamily="34" charset="0"/>
              </a:rPr>
              <a:t>STAATLICHE SCHULBERATUNGSSTELLE FÜR OBERBAYERN ‑ WEST</a:t>
            </a:r>
            <a:br>
              <a:rPr lang="de-DE" altLang="de-DE" sz="1200" b="1">
                <a:latin typeface="Verdana" panose="020B0604030504040204" pitchFamily="34" charset="0"/>
              </a:rPr>
            </a:br>
            <a:endParaRPr lang="de-DE" altLang="de-DE" sz="1200" b="1">
              <a:latin typeface="Verdana" panose="020B0604030504040204" pitchFamily="34" charset="0"/>
            </a:endParaRP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D79DCC9B-5DC4-4666-B481-4B9EA3E0237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CFDECF-7124-4CDF-B6DB-A8EF6F5B5119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4105" name="Rectangle 8">
            <a:extLst>
              <a:ext uri="{FF2B5EF4-FFF2-40B4-BE49-F238E27FC236}">
                <a16:creationId xmlns:a16="http://schemas.microsoft.com/office/drawing/2014/main" id="{CCE607D8-970B-406A-A82C-CCFFD674D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  <p:sp>
        <p:nvSpPr>
          <p:cNvPr id="4106" name="Rectangle 9">
            <a:extLst>
              <a:ext uri="{FF2B5EF4-FFF2-40B4-BE49-F238E27FC236}">
                <a16:creationId xmlns:a16="http://schemas.microsoft.com/office/drawing/2014/main" id="{9F455DC1-DBFD-4D8B-AC19-4553A8D8F9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66669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666699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666699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666699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6666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21FA1818-D902-4E86-98E9-0EFCABB91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79388" cy="22764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5123" name="Line 2">
            <a:extLst>
              <a:ext uri="{FF2B5EF4-FFF2-40B4-BE49-F238E27FC236}">
                <a16:creationId xmlns:a16="http://schemas.microsoft.com/office/drawing/2014/main" id="{ADAC0A93-96C4-4B46-A811-510CF568DE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447800"/>
            <a:ext cx="8077200" cy="1588"/>
          </a:xfrm>
          <a:prstGeom prst="line">
            <a:avLst/>
          </a:prstGeom>
          <a:noFill/>
          <a:ln w="1908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AD09A003-97E6-4E55-8A79-92FB3C24D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76475"/>
            <a:ext cx="179388" cy="23050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B5D71387-A0FB-48BD-B721-42890944E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81525"/>
            <a:ext cx="179388" cy="2276475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pic>
        <p:nvPicPr>
          <p:cNvPr id="5126" name="Picture 5">
            <a:extLst>
              <a:ext uri="{FF2B5EF4-FFF2-40B4-BE49-F238E27FC236}">
                <a16:creationId xmlns:a16="http://schemas.microsoft.com/office/drawing/2014/main" id="{E156BADB-62B0-4C5F-B14B-A8A760A68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3398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A86B09C0-9910-4939-B33F-232C373F0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88913"/>
            <a:ext cx="6605588" cy="4556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1200" b="1">
                <a:latin typeface="Verdana" panose="020B0604030504040204" pitchFamily="34" charset="0"/>
              </a:rPr>
              <a:t>STAATLICHE SCHULBERATUNGSSTELLE FÜR OBERBAYERN ‑ WEST</a:t>
            </a:r>
            <a:br>
              <a:rPr lang="de-DE" altLang="de-DE" sz="1200" b="1">
                <a:latin typeface="Verdana" panose="020B0604030504040204" pitchFamily="34" charset="0"/>
              </a:rPr>
            </a:br>
            <a:endParaRPr lang="de-DE" altLang="de-DE" sz="1200" b="1">
              <a:latin typeface="Verdana" panose="020B0604030504040204" pitchFamily="34" charset="0"/>
            </a:endParaRPr>
          </a:p>
        </p:txBody>
      </p:sp>
      <p:sp>
        <p:nvSpPr>
          <p:cNvPr id="5128" name="Rectangle 7">
            <a:extLst>
              <a:ext uri="{FF2B5EF4-FFF2-40B4-BE49-F238E27FC236}">
                <a16:creationId xmlns:a16="http://schemas.microsoft.com/office/drawing/2014/main" id="{2655D5AB-7576-4D40-B806-0C4E2F3E9C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620713"/>
            <a:ext cx="7137400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bearbeitenTitelmasterformat durch Klicken bearbeiten</a:t>
            </a:r>
          </a:p>
        </p:txBody>
      </p:sp>
      <p:sp>
        <p:nvSpPr>
          <p:cNvPr id="5129" name="Freeform 8">
            <a:extLst>
              <a:ext uri="{FF2B5EF4-FFF2-40B4-BE49-F238E27FC236}">
                <a16:creationId xmlns:a16="http://schemas.microsoft.com/office/drawing/2014/main" id="{527410E4-5A96-437E-955E-19EFA036D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916113"/>
            <a:ext cx="7931150" cy="4214812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97AB4F5-AA90-4606-8E32-9C88B5C8411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12912686-F591-434F-90B9-EDA33193A29E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131" name="Rectangle 10">
            <a:extLst>
              <a:ext uri="{FF2B5EF4-FFF2-40B4-BE49-F238E27FC236}">
                <a16:creationId xmlns:a16="http://schemas.microsoft.com/office/drawing/2014/main" id="{5C812BB2-6881-4913-9042-F9909A7CB4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66669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666699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666699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666699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6666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5.xml"/><Relationship Id="rId4" Type="http://schemas.openxmlformats.org/officeDocument/2006/relationships/hyperlink" Target="http://www.isb.bayern.de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53320937-C696-46E7-BC0B-5527E93A6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692898" cy="40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415C619-5CAF-46B6-AA48-688755CA9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3581400"/>
            <a:ext cx="3242320" cy="1359768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b="1" dirty="0">
                <a:solidFill>
                  <a:srgbClr val="000000"/>
                </a:solidFill>
                <a:latin typeface="Verdana" panose="020B0604030504040204" pitchFamily="34" charset="0"/>
              </a:rPr>
              <a:t>Welche Schule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b="1" dirty="0">
                <a:solidFill>
                  <a:srgbClr val="000000"/>
                </a:solidFill>
                <a:latin typeface="Verdana" panose="020B0604030504040204" pitchFamily="34" charset="0"/>
              </a:rPr>
              <a:t> ist die beste für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b="1" dirty="0">
                <a:solidFill>
                  <a:srgbClr val="000000"/>
                </a:solidFill>
                <a:latin typeface="Verdana" panose="020B0604030504040204" pitchFamily="34" charset="0"/>
              </a:rPr>
              <a:t> mein Kind?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CE1EA14E-5563-4EC9-ABFB-9BA542DE933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762000"/>
            <a:ext cx="7086600" cy="5334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de-DE" altLang="de-DE" b="1">
                <a:solidFill>
                  <a:srgbClr val="FF0000"/>
                </a:solidFill>
                <a:latin typeface="Arial" panose="020B0604020202020204" pitchFamily="34" charset="0"/>
              </a:rPr>
              <a:t>Der Übertritt ans Gymnasium</a:t>
            </a:r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6EF94627-376E-451C-9DE7-7E699F72BD55}"/>
              </a:ext>
            </a:extLst>
          </p:cNvPr>
          <p:cNvSpPr>
            <a:spLocks noChangeArrowheads="1"/>
          </p:cNvSpPr>
          <p:nvPr/>
        </p:nvSpPr>
        <p:spPr bwMode="auto">
          <a:xfrm rot="780000">
            <a:off x="5672136" y="3724538"/>
            <a:ext cx="16351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</a:pPr>
            <a:r>
              <a:rPr lang="de-DE" altLang="de-DE" sz="1600" b="1" i="1">
                <a:solidFill>
                  <a:srgbClr val="000000"/>
                </a:solidFill>
                <a:latin typeface="Verdana" panose="020B0604030504040204" pitchFamily="34" charset="0"/>
              </a:rPr>
              <a:t>Mittelschule</a:t>
            </a:r>
          </a:p>
        </p:txBody>
      </p:sp>
      <p:sp>
        <p:nvSpPr>
          <p:cNvPr id="12294" name="Rectangle 5">
            <a:extLst>
              <a:ext uri="{FF2B5EF4-FFF2-40B4-BE49-F238E27FC236}">
                <a16:creationId xmlns:a16="http://schemas.microsoft.com/office/drawing/2014/main" id="{0CCAEE1E-BE65-4486-BAA3-CC838E91CDC3}"/>
              </a:ext>
            </a:extLst>
          </p:cNvPr>
          <p:cNvSpPr>
            <a:spLocks noChangeArrowheads="1"/>
          </p:cNvSpPr>
          <p:nvPr/>
        </p:nvSpPr>
        <p:spPr bwMode="auto">
          <a:xfrm rot="-1140000">
            <a:off x="4030519" y="4375218"/>
            <a:ext cx="1451035" cy="260156"/>
          </a:xfrm>
          <a:prstGeom prst="rect">
            <a:avLst/>
          </a:prstGeom>
          <a:solidFill>
            <a:srgbClr val="DED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sz="1100" dirty="0">
                <a:solidFill>
                  <a:srgbClr val="000000"/>
                </a:solidFill>
                <a:latin typeface="Verdana" panose="020B0604030504040204" pitchFamily="34" charset="0"/>
              </a:rPr>
              <a:t>Wirtschaftsschule</a:t>
            </a:r>
          </a:p>
        </p:txBody>
      </p:sp>
      <p:sp>
        <p:nvSpPr>
          <p:cNvPr id="12295" name="AutoShape 6">
            <a:extLst>
              <a:ext uri="{FF2B5EF4-FFF2-40B4-BE49-F238E27FC236}">
                <a16:creationId xmlns:a16="http://schemas.microsoft.com/office/drawing/2014/main" id="{5344F01D-2718-4BC3-BC6B-6CD343E64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144463"/>
            <a:ext cx="5832475" cy="360362"/>
          </a:xfrm>
          <a:prstGeom prst="roundRect">
            <a:avLst>
              <a:gd name="adj" fmla="val 44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2296" name="Text Box 7">
            <a:extLst>
              <a:ext uri="{FF2B5EF4-FFF2-40B4-BE49-F238E27FC236}">
                <a16:creationId xmlns:a16="http://schemas.microsoft.com/office/drawing/2014/main" id="{DC6981CE-1A33-4BCD-846D-1681E6B03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216322"/>
            <a:ext cx="49149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de-DE" altLang="de-DE" sz="1200" dirty="0">
                <a:solidFill>
                  <a:srgbClr val="000000"/>
                </a:solidFill>
              </a:rPr>
              <a:t>OStR Martin Kleemann, Beratungslehrkraft am Gymnasium Beilngries</a:t>
            </a:r>
          </a:p>
        </p:txBody>
      </p:sp>
    </p:spTree>
    <p:custDataLst>
      <p:tags r:id="rId1"/>
    </p:custDataLst>
  </p:cSld>
  <p:clrMapOvr>
    <a:masterClrMapping/>
  </p:clrMapOvr>
  <p:transition spd="med" advTm="239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A9AFD07B-DB2B-440C-B48B-01A76ABA4FD1}"/>
              </a:ext>
            </a:extLst>
          </p:cNvPr>
          <p:cNvSpPr txBox="1"/>
          <p:nvPr/>
        </p:nvSpPr>
        <p:spPr>
          <a:xfrm>
            <a:off x="612564" y="1541098"/>
            <a:ext cx="8212749" cy="51783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endParaRPr lang="de-DE" sz="1050" b="0" i="0" u="none" strike="noStrike" baseline="0" dirty="0">
              <a:solidFill>
                <a:srgbClr val="000000"/>
              </a:solidFill>
              <a:highlight>
                <a:srgbClr val="008080"/>
              </a:highlight>
              <a:latin typeface="Arial" panose="020B0604020202020204" pitchFamily="34" charset="0"/>
            </a:endParaRPr>
          </a:p>
          <a:p>
            <a:r>
              <a:rPr lang="de-DE" sz="3200" b="0" i="0" u="none" strike="noStrike" baseline="0" dirty="0">
                <a:solidFill>
                  <a:schemeClr val="bg1"/>
                </a:solidFill>
                <a:highlight>
                  <a:srgbClr val="008080"/>
                </a:highlight>
                <a:latin typeface="Arial" panose="020B0604020202020204" pitchFamily="34" charset="0"/>
              </a:rPr>
              <a:t>Gemeinsames Lernen mit motivierten und leistungsbereiten Kindern </a:t>
            </a:r>
            <a:r>
              <a:rPr lang="de-DE" sz="3200" b="0" i="0" u="none" strike="noStrike" baseline="0" dirty="0">
                <a:solidFill>
                  <a:schemeClr val="bg1"/>
                </a:solidFill>
                <a:highlight>
                  <a:srgbClr val="008080"/>
                </a:highlight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sz="3200" b="0" i="0" u="none" strike="noStrike" baseline="0" dirty="0">
                <a:solidFill>
                  <a:schemeClr val="bg1"/>
                </a:solidFill>
                <a:highlight>
                  <a:srgbClr val="008080"/>
                </a:highlight>
                <a:latin typeface="Arial" panose="020B0604020202020204" pitchFamily="34" charset="0"/>
              </a:rPr>
              <a:t>gute Lernatmosphäre</a:t>
            </a:r>
          </a:p>
          <a:p>
            <a:endParaRPr lang="de-DE" sz="3200" dirty="0">
              <a:solidFill>
                <a:schemeClr val="bg1"/>
              </a:solidFill>
              <a:highlight>
                <a:srgbClr val="008080"/>
              </a:highlight>
              <a:cs typeface="Arial"/>
            </a:endParaRPr>
          </a:p>
          <a:p>
            <a:endParaRPr lang="de-DE" sz="3200" dirty="0">
              <a:solidFill>
                <a:schemeClr val="bg1"/>
              </a:solidFill>
              <a:highlight>
                <a:srgbClr val="008080"/>
              </a:highlight>
              <a:cs typeface="Arial"/>
            </a:endParaRPr>
          </a:p>
          <a:p>
            <a:endParaRPr lang="de-DE" sz="3200" dirty="0">
              <a:solidFill>
                <a:schemeClr val="bg1"/>
              </a:solidFill>
              <a:highlight>
                <a:srgbClr val="008080"/>
              </a:highlight>
              <a:cs typeface="Arial"/>
            </a:endParaRPr>
          </a:p>
          <a:p>
            <a:endParaRPr lang="de-DE" sz="3200" dirty="0">
              <a:solidFill>
                <a:schemeClr val="bg1"/>
              </a:solidFill>
              <a:highlight>
                <a:srgbClr val="008080"/>
              </a:highlight>
              <a:cs typeface="Arial"/>
            </a:endParaRPr>
          </a:p>
          <a:p>
            <a:endParaRPr lang="de-DE" sz="3200" dirty="0">
              <a:solidFill>
                <a:schemeClr val="bg1"/>
              </a:solidFill>
              <a:highlight>
                <a:srgbClr val="008080"/>
              </a:highlight>
              <a:cs typeface="Arial"/>
            </a:endParaRPr>
          </a:p>
          <a:p>
            <a:endParaRPr lang="de-DE" sz="3200" dirty="0">
              <a:solidFill>
                <a:schemeClr val="bg1"/>
              </a:solidFill>
              <a:highlight>
                <a:srgbClr val="008080"/>
              </a:highlight>
              <a:cs typeface="Arial"/>
            </a:endParaRPr>
          </a:p>
          <a:p>
            <a:endParaRPr lang="de-DE" sz="3200" dirty="0">
              <a:solidFill>
                <a:schemeClr val="bg1"/>
              </a:solidFill>
              <a:highlight>
                <a:srgbClr val="008080"/>
              </a:highlight>
              <a:cs typeface="Arial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CF4AC37B-C3EC-4687-93B3-32FC434DE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816" y="404664"/>
            <a:ext cx="49149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de-DE" altLang="de-DE" sz="1200" dirty="0">
                <a:solidFill>
                  <a:srgbClr val="000000"/>
                </a:solidFill>
              </a:rPr>
              <a:t>OStR Martin Kleemann, Beratungslehrkraft am Gymnasium Beilngries</a:t>
            </a:r>
          </a:p>
        </p:txBody>
      </p:sp>
    </p:spTree>
    <p:extLst>
      <p:ext uri="{BB962C8B-B14F-4D97-AF65-F5344CB8AC3E}">
        <p14:creationId xmlns:p14="http://schemas.microsoft.com/office/powerpoint/2010/main" val="128367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61"/>
    </mc:Choice>
    <mc:Fallback xmlns="">
      <p:transition spd="slow" advTm="5086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488BF0-E9D8-FAFB-2C65-F916BF4B2A65}"/>
              </a:ext>
            </a:extLst>
          </p:cNvPr>
          <p:cNvSpPr txBox="1"/>
          <p:nvPr/>
        </p:nvSpPr>
        <p:spPr>
          <a:xfrm>
            <a:off x="718618" y="1952153"/>
            <a:ext cx="7718078" cy="4401205"/>
          </a:xfrm>
          <a:prstGeom prst="rect">
            <a:avLst/>
          </a:prstGeom>
          <a:solidFill>
            <a:srgbClr val="298B96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r>
              <a:rPr lang="en-US" sz="2800" b="1" err="1">
                <a:solidFill>
                  <a:schemeClr val="bg1"/>
                </a:solidFill>
                <a:latin typeface="Calibri"/>
                <a:ea typeface="Microsoft YaHei"/>
                <a:cs typeface="Arial"/>
              </a:rPr>
              <a:t>Teilnahme</a:t>
            </a:r>
            <a:r>
              <a:rPr lang="en-US" sz="2800" b="1" dirty="0">
                <a:solidFill>
                  <a:schemeClr val="bg1"/>
                </a:solidFill>
                <a:latin typeface="Calibri"/>
                <a:ea typeface="Microsoft YaHei"/>
                <a:cs typeface="Arial"/>
              </a:rPr>
              <a:t> an </a:t>
            </a:r>
            <a:r>
              <a:rPr lang="en-US" sz="2800" b="1" err="1">
                <a:solidFill>
                  <a:schemeClr val="bg1"/>
                </a:solidFill>
                <a:latin typeface="Calibri"/>
                <a:ea typeface="Microsoft YaHei"/>
                <a:cs typeface="Arial"/>
              </a:rPr>
              <a:t>Wettbewerben</a:t>
            </a:r>
            <a:r>
              <a:rPr lang="en-US" sz="2800" b="1" dirty="0">
                <a:solidFill>
                  <a:schemeClr val="bg1"/>
                </a:solidFill>
                <a:latin typeface="Calibri"/>
                <a:ea typeface="Microsoft YaHei"/>
                <a:cs typeface="Arial"/>
              </a:rPr>
              <a:t> (</a:t>
            </a:r>
            <a:r>
              <a:rPr lang="en-US" sz="2800" b="1" err="1">
                <a:solidFill>
                  <a:schemeClr val="bg1"/>
                </a:solidFill>
                <a:latin typeface="Calibri"/>
                <a:ea typeface="Microsoft YaHei"/>
                <a:cs typeface="Arial"/>
              </a:rPr>
              <a:t>Känguru</a:t>
            </a:r>
            <a:r>
              <a:rPr lang="en-US" sz="2800" b="1" dirty="0">
                <a:solidFill>
                  <a:schemeClr val="bg1"/>
                </a:solidFill>
                <a:latin typeface="Calibri"/>
                <a:ea typeface="Microsoft YaHei"/>
                <a:cs typeface="Arial"/>
              </a:rPr>
              <a:t>, Biber, </a:t>
            </a:r>
            <a:r>
              <a:rPr lang="en-US" sz="2800" b="1" err="1">
                <a:solidFill>
                  <a:schemeClr val="bg1"/>
                </a:solidFill>
                <a:latin typeface="Calibri"/>
                <a:ea typeface="Microsoft YaHei"/>
                <a:cs typeface="Arial"/>
              </a:rPr>
              <a:t>Lesewettbewerb</a:t>
            </a:r>
            <a:r>
              <a:rPr lang="en-US" sz="2800" b="1" dirty="0">
                <a:solidFill>
                  <a:schemeClr val="bg1"/>
                </a:solidFill>
                <a:latin typeface="Calibri"/>
                <a:ea typeface="Microsoft YaHei"/>
                <a:cs typeface="Arial"/>
              </a:rPr>
              <a:t>, </a:t>
            </a:r>
            <a:r>
              <a:rPr lang="en-US" sz="2800" b="1" err="1">
                <a:solidFill>
                  <a:schemeClr val="bg1"/>
                </a:solidFill>
                <a:latin typeface="Calibri"/>
                <a:ea typeface="Microsoft YaHei"/>
                <a:cs typeface="Arial"/>
              </a:rPr>
              <a:t>Jugend</a:t>
            </a:r>
            <a:r>
              <a:rPr lang="en-US" sz="2800" b="1" dirty="0">
                <a:solidFill>
                  <a:schemeClr val="bg1"/>
                </a:solidFill>
                <a:latin typeface="Calibri"/>
                <a:ea typeface="Microsoft YaHei"/>
                <a:cs typeface="Arial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Calibri"/>
                <a:ea typeface="Microsoft YaHei"/>
                <a:cs typeface="Arial"/>
              </a:rPr>
              <a:t>debattiert</a:t>
            </a:r>
            <a:r>
              <a:rPr lang="en-US" sz="2800" b="1" dirty="0">
                <a:solidFill>
                  <a:schemeClr val="bg1"/>
                </a:solidFill>
                <a:latin typeface="Calibri"/>
                <a:ea typeface="Microsoft YaHei"/>
                <a:cs typeface="Arial"/>
              </a:rPr>
              <a:t>,  </a:t>
            </a:r>
            <a:r>
              <a:rPr lang="en-US" sz="2800" b="1" err="1">
                <a:solidFill>
                  <a:schemeClr val="bg1"/>
                </a:solidFill>
                <a:latin typeface="Calibri"/>
                <a:ea typeface="Microsoft YaHei"/>
                <a:cs typeface="Arial"/>
              </a:rPr>
              <a:t>usw</a:t>
            </a:r>
            <a:r>
              <a:rPr lang="en-US" sz="2800" b="1" dirty="0">
                <a:solidFill>
                  <a:schemeClr val="bg1"/>
                </a:solidFill>
                <a:latin typeface="Calibri"/>
                <a:ea typeface="Microsoft YaHei"/>
                <a:cs typeface="Arial"/>
              </a:rPr>
              <a:t>)</a:t>
            </a:r>
            <a:endParaRPr lang="en-US" sz="2800" b="1">
              <a:solidFill>
                <a:schemeClr val="bg1"/>
              </a:solidFill>
              <a:latin typeface="Calibri"/>
              <a:cs typeface="Arial"/>
            </a:endParaRPr>
          </a:p>
          <a:p>
            <a:endParaRPr lang="en-US" sz="2800" b="1" dirty="0">
              <a:solidFill>
                <a:schemeClr val="bg1"/>
              </a:solidFill>
              <a:latin typeface="Calibri"/>
              <a:ea typeface="Microsoft YaHei"/>
              <a:cs typeface="Arial"/>
            </a:endParaRPr>
          </a:p>
          <a:p>
            <a:r>
              <a:rPr lang="en-US" sz="2800" b="1" err="1">
                <a:solidFill>
                  <a:schemeClr val="bg1"/>
                </a:solidFill>
                <a:latin typeface="Calibri"/>
                <a:ea typeface="Microsoft YaHei"/>
                <a:cs typeface="Arial"/>
              </a:rPr>
              <a:t>Großes</a:t>
            </a:r>
            <a:r>
              <a:rPr lang="en-US" sz="2800" b="1" dirty="0">
                <a:solidFill>
                  <a:schemeClr val="bg1"/>
                </a:solidFill>
                <a:latin typeface="Calibri"/>
                <a:ea typeface="Microsoft YaHei"/>
                <a:cs typeface="Arial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Calibri"/>
                <a:ea typeface="Microsoft YaHei"/>
                <a:cs typeface="Arial"/>
              </a:rPr>
              <a:t>Wahlkursangebot</a:t>
            </a:r>
            <a:r>
              <a:rPr lang="en-US" sz="2800" b="1" dirty="0">
                <a:solidFill>
                  <a:schemeClr val="bg1"/>
                </a:solidFill>
                <a:latin typeface="Calibri"/>
                <a:ea typeface="Microsoft YaHei"/>
                <a:cs typeface="Arial"/>
              </a:rPr>
              <a:t> am Gymnasium (Musik, Sport, Kunst, Theater, Zeitung,  </a:t>
            </a:r>
            <a:r>
              <a:rPr lang="en-US" sz="2800" b="1" err="1">
                <a:solidFill>
                  <a:schemeClr val="bg1"/>
                </a:solidFill>
                <a:latin typeface="Calibri"/>
                <a:ea typeface="Microsoft YaHei"/>
                <a:cs typeface="Arial"/>
              </a:rPr>
              <a:t>Schulzoo</a:t>
            </a:r>
            <a:r>
              <a:rPr lang="en-US" sz="2800" b="1" dirty="0">
                <a:solidFill>
                  <a:schemeClr val="bg1"/>
                </a:solidFill>
                <a:latin typeface="Calibri"/>
                <a:ea typeface="Microsoft YaHei"/>
                <a:cs typeface="Arial"/>
              </a:rPr>
              <a:t>, </a:t>
            </a:r>
            <a:r>
              <a:rPr lang="en-US" sz="2800" b="1" err="1">
                <a:solidFill>
                  <a:schemeClr val="bg1"/>
                </a:solidFill>
                <a:latin typeface="Calibri"/>
                <a:ea typeface="Microsoft YaHei"/>
                <a:cs typeface="Arial"/>
              </a:rPr>
              <a:t>Robotik</a:t>
            </a:r>
            <a:r>
              <a:rPr lang="en-US" sz="2800" b="1" dirty="0">
                <a:solidFill>
                  <a:schemeClr val="bg1"/>
                </a:solidFill>
                <a:latin typeface="Calibri"/>
                <a:ea typeface="Microsoft YaHei"/>
                <a:cs typeface="Arial"/>
              </a:rPr>
              <a:t>, ...) </a:t>
            </a:r>
          </a:p>
          <a:p>
            <a:endParaRPr lang="en-US" sz="2800" b="1" dirty="0">
              <a:solidFill>
                <a:schemeClr val="bg1"/>
              </a:solidFill>
              <a:latin typeface="Calibri"/>
              <a:ea typeface="Microsoft YaHei"/>
              <a:cs typeface="Arial"/>
            </a:endParaRPr>
          </a:p>
          <a:p>
            <a:r>
              <a:rPr lang="en-US" sz="2800" b="1" err="1">
                <a:solidFill>
                  <a:schemeClr val="bg1"/>
                </a:solidFill>
                <a:latin typeface="Calibri"/>
                <a:ea typeface="Microsoft YaHei"/>
                <a:cs typeface="Arial"/>
              </a:rPr>
              <a:t>Möglichkeiten</a:t>
            </a:r>
            <a:r>
              <a:rPr lang="en-US" sz="2800" b="1" dirty="0">
                <a:solidFill>
                  <a:schemeClr val="bg1"/>
                </a:solidFill>
                <a:latin typeface="Calibri"/>
                <a:ea typeface="Microsoft YaHei"/>
                <a:cs typeface="Arial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Calibri"/>
                <a:ea typeface="Microsoft YaHei"/>
                <a:cs typeface="Arial"/>
              </a:rPr>
              <a:t>zur</a:t>
            </a:r>
            <a:r>
              <a:rPr lang="en-US" sz="2800" b="1" dirty="0">
                <a:solidFill>
                  <a:schemeClr val="bg1"/>
                </a:solidFill>
                <a:latin typeface="Calibri"/>
                <a:ea typeface="Microsoft YaHei"/>
                <a:cs typeface="Arial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Calibri"/>
                <a:ea typeface="Microsoft YaHei"/>
                <a:cs typeface="Arial"/>
              </a:rPr>
              <a:t>Eigeninitiative</a:t>
            </a:r>
            <a:r>
              <a:rPr lang="en-US" sz="2800" b="1" dirty="0">
                <a:solidFill>
                  <a:schemeClr val="bg1"/>
                </a:solidFill>
                <a:latin typeface="Calibri"/>
                <a:ea typeface="Microsoft YaHei"/>
                <a:cs typeface="Arial"/>
              </a:rPr>
              <a:t> (Mini-SMV)</a:t>
            </a:r>
          </a:p>
          <a:p>
            <a:endParaRPr lang="en-US" sz="2800" b="1" dirty="0">
              <a:solidFill>
                <a:schemeClr val="bg1"/>
              </a:solidFill>
              <a:latin typeface="Calibri"/>
              <a:ea typeface="Microsoft YaHei"/>
              <a:cs typeface="Arial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Calibri"/>
                <a:ea typeface="Microsoft YaHei"/>
                <a:cs typeface="Arial"/>
              </a:rPr>
              <a:t> --&gt; </a:t>
            </a:r>
            <a:r>
              <a:rPr lang="en-US" sz="2800" b="1" err="1">
                <a:solidFill>
                  <a:schemeClr val="bg1"/>
                </a:solidFill>
                <a:latin typeface="Calibri"/>
                <a:ea typeface="Microsoft YaHei"/>
                <a:cs typeface="Arial"/>
              </a:rPr>
              <a:t>Ausprägung</a:t>
            </a:r>
            <a:r>
              <a:rPr lang="en-US" sz="2800" b="1" dirty="0">
                <a:solidFill>
                  <a:schemeClr val="bg1"/>
                </a:solidFill>
                <a:latin typeface="Calibri"/>
                <a:ea typeface="Microsoft YaHei"/>
                <a:cs typeface="Arial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Calibri"/>
                <a:ea typeface="Microsoft YaHei"/>
                <a:cs typeface="Arial"/>
              </a:rPr>
              <a:t>individueller</a:t>
            </a:r>
            <a:r>
              <a:rPr lang="en-US" sz="2800" b="1" dirty="0">
                <a:solidFill>
                  <a:schemeClr val="bg1"/>
                </a:solidFill>
                <a:latin typeface="Calibri"/>
                <a:ea typeface="Microsoft YaHei"/>
                <a:cs typeface="Arial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Calibri"/>
                <a:ea typeface="Microsoft YaHei"/>
                <a:cs typeface="Arial"/>
              </a:rPr>
              <a:t>Stärken</a:t>
            </a:r>
            <a:endParaRPr lang="en-US" sz="2800" b="1">
              <a:solidFill>
                <a:schemeClr val="bg1"/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2351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8CCE0D1-F73C-464A-A9A8-B8258B54E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670" y="1916832"/>
            <a:ext cx="5766046" cy="4104456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7C7CAEC2-A48D-49BD-BAD3-755ADD9E5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816" y="417093"/>
            <a:ext cx="49149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de-DE" altLang="de-DE" sz="1200" dirty="0">
                <a:solidFill>
                  <a:srgbClr val="000000"/>
                </a:solidFill>
              </a:rPr>
              <a:t>OStR Martin Kleemann, Beratungslehrkraft am Gymnasium Beilngries</a:t>
            </a:r>
          </a:p>
        </p:txBody>
      </p:sp>
    </p:spTree>
    <p:extLst>
      <p:ext uri="{BB962C8B-B14F-4D97-AF65-F5344CB8AC3E}">
        <p14:creationId xmlns:p14="http://schemas.microsoft.com/office/powerpoint/2010/main" val="369945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450"/>
    </mc:Choice>
    <mc:Fallback xmlns="">
      <p:transition spd="slow" advTm="7645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78BBCB3-04E7-42F5-A59F-9E083ED1D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556792"/>
            <a:ext cx="7401768" cy="4441060"/>
          </a:xfrm>
          <a:prstGeom prst="rect">
            <a:avLst/>
          </a:prstGeom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281E223F-E2F3-48FA-BD84-0474E222A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816" y="404664"/>
            <a:ext cx="49149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de-DE" altLang="de-DE" sz="1200" dirty="0">
                <a:solidFill>
                  <a:srgbClr val="000000"/>
                </a:solidFill>
              </a:rPr>
              <a:t>OStR Martin Kleemann, Beratungslehrkraft am Gymnasium Beilngries</a:t>
            </a:r>
          </a:p>
        </p:txBody>
      </p:sp>
    </p:spTree>
    <p:extLst>
      <p:ext uri="{BB962C8B-B14F-4D97-AF65-F5344CB8AC3E}">
        <p14:creationId xmlns:p14="http://schemas.microsoft.com/office/powerpoint/2010/main" val="252145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90"/>
    </mc:Choice>
    <mc:Fallback xmlns="">
      <p:transition spd="slow" advTm="889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>
            <a:extLst>
              <a:ext uri="{FF2B5EF4-FFF2-40B4-BE49-F238E27FC236}">
                <a16:creationId xmlns:a16="http://schemas.microsoft.com/office/drawing/2014/main" id="{E4E1E692-3026-4A08-9918-45CE0BC5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549275"/>
            <a:ext cx="6275388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sz="2800" b="1" dirty="0">
                <a:solidFill>
                  <a:srgbClr val="000000"/>
                </a:solidFill>
              </a:rPr>
              <a:t>Schülerinnen und Schüler des Gymnasiums: </a:t>
            </a:r>
          </a:p>
        </p:txBody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743252E8-0CED-4123-B07A-D70EE03D5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655764"/>
            <a:ext cx="6516464" cy="465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488"/>
              </a:spcBef>
              <a:spcAft>
                <a:spcPct val="0"/>
              </a:spcAft>
              <a:buClr>
                <a:srgbClr val="FFE066"/>
              </a:buClr>
              <a:buSzPct val="75000"/>
              <a:buFont typeface="Wingdings" panose="05000000000000000000" pitchFamily="2" charset="2"/>
              <a:buChar char="p"/>
            </a:pPr>
            <a:r>
              <a:rPr lang="de-DE" altLang="de-DE" sz="2200" b="1" dirty="0"/>
              <a:t> </a:t>
            </a:r>
            <a:r>
              <a:rPr lang="de-DE" altLang="de-DE" sz="2200" b="1" dirty="0">
                <a:solidFill>
                  <a:schemeClr val="tx1"/>
                </a:solidFill>
              </a:rPr>
              <a:t>sin</a:t>
            </a:r>
            <a:r>
              <a:rPr lang="de-DE" altLang="de-DE" sz="2200" b="1" dirty="0">
                <a:solidFill>
                  <a:srgbClr val="000000"/>
                </a:solidFill>
              </a:rPr>
              <a:t>d phantasievoll und kreativ</a:t>
            </a:r>
          </a:p>
          <a:p>
            <a:pPr eaLnBrk="1" hangingPunct="1">
              <a:lnSpc>
                <a:spcPct val="100000"/>
              </a:lnSpc>
              <a:spcBef>
                <a:spcPts val="488"/>
              </a:spcBef>
              <a:spcAft>
                <a:spcPct val="0"/>
              </a:spcAft>
              <a:buClr>
                <a:srgbClr val="FFE066"/>
              </a:buClr>
              <a:buSzPct val="75000"/>
              <a:buFont typeface="Wingdings" panose="05000000000000000000" pitchFamily="2" charset="2"/>
              <a:buChar char="p"/>
            </a:pPr>
            <a:r>
              <a:rPr lang="de-DE" altLang="de-DE" sz="2200" b="1" dirty="0">
                <a:solidFill>
                  <a:srgbClr val="000000"/>
                </a:solidFill>
              </a:rPr>
              <a:t>Sind neugierig auf ihre Umwelt</a:t>
            </a:r>
          </a:p>
          <a:p>
            <a:pPr algn="just" eaLnBrk="1" hangingPunct="1">
              <a:lnSpc>
                <a:spcPct val="100000"/>
              </a:lnSpc>
              <a:spcBef>
                <a:spcPts val="488"/>
              </a:spcBef>
              <a:spcAft>
                <a:spcPct val="0"/>
              </a:spcAft>
              <a:buClr>
                <a:srgbClr val="FFE066"/>
              </a:buClr>
              <a:buSzPct val="75000"/>
              <a:buFont typeface="Wingdings" panose="05000000000000000000" pitchFamily="2" charset="2"/>
              <a:buChar char="p"/>
            </a:pPr>
            <a:r>
              <a:rPr lang="de-DE" altLang="de-DE" sz="2200" b="1" dirty="0">
                <a:solidFill>
                  <a:srgbClr val="000000"/>
                </a:solidFill>
              </a:rPr>
              <a:t>lernen meist gern</a:t>
            </a:r>
          </a:p>
          <a:p>
            <a:pPr algn="just" eaLnBrk="1" hangingPunct="1">
              <a:lnSpc>
                <a:spcPct val="100000"/>
              </a:lnSpc>
              <a:spcBef>
                <a:spcPts val="488"/>
              </a:spcBef>
              <a:spcAft>
                <a:spcPct val="0"/>
              </a:spcAft>
              <a:buClr>
                <a:srgbClr val="FFE066"/>
              </a:buClr>
              <a:buSzPct val="75000"/>
              <a:buFont typeface="Wingdings" panose="05000000000000000000" pitchFamily="2" charset="2"/>
              <a:buChar char="p"/>
            </a:pPr>
            <a:r>
              <a:rPr lang="de-DE" altLang="de-DE" sz="2200" b="1" dirty="0">
                <a:solidFill>
                  <a:srgbClr val="000000"/>
                </a:solidFill>
              </a:rPr>
              <a:t>arbeiten recht schnell und zielstrebig </a:t>
            </a:r>
          </a:p>
          <a:p>
            <a:pPr eaLnBrk="1" hangingPunct="1">
              <a:lnSpc>
                <a:spcPct val="100000"/>
              </a:lnSpc>
              <a:spcBef>
                <a:spcPts val="488"/>
              </a:spcBef>
              <a:spcAft>
                <a:spcPct val="0"/>
              </a:spcAft>
              <a:buClr>
                <a:srgbClr val="FFE066"/>
              </a:buClr>
              <a:buSzPct val="75000"/>
              <a:buFont typeface="Wingdings" panose="05000000000000000000" pitchFamily="2" charset="2"/>
              <a:buChar char="p"/>
            </a:pPr>
            <a:r>
              <a:rPr lang="de-DE" altLang="de-DE" sz="2200" b="1" dirty="0">
                <a:solidFill>
                  <a:srgbClr val="000000"/>
                </a:solidFill>
              </a:rPr>
              <a:t>verfügen über ein gutes Gedächtnis </a:t>
            </a:r>
          </a:p>
          <a:p>
            <a:pPr eaLnBrk="1" hangingPunct="1">
              <a:lnSpc>
                <a:spcPct val="100000"/>
              </a:lnSpc>
              <a:spcBef>
                <a:spcPts val="488"/>
              </a:spcBef>
              <a:spcAft>
                <a:spcPct val="0"/>
              </a:spcAft>
              <a:buClr>
                <a:srgbClr val="FFE066"/>
              </a:buClr>
              <a:buSzPct val="75000"/>
              <a:buFont typeface="Wingdings" panose="05000000000000000000" pitchFamily="2" charset="2"/>
              <a:buChar char="p"/>
            </a:pPr>
            <a:r>
              <a:rPr lang="de-DE" altLang="de-DE" sz="2200" b="1" dirty="0">
                <a:solidFill>
                  <a:srgbClr val="000000"/>
                </a:solidFill>
              </a:rPr>
              <a:t>sind bereit sich ausdauernd u. unter</a:t>
            </a:r>
          </a:p>
          <a:p>
            <a:pPr eaLnBrk="1" hangingPunct="1">
              <a:lnSpc>
                <a:spcPct val="100000"/>
              </a:lnSpc>
              <a:spcBef>
                <a:spcPts val="488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2200" b="1" dirty="0">
                <a:solidFill>
                  <a:srgbClr val="000000"/>
                </a:solidFill>
              </a:rPr>
              <a:t>    verschiedenen Blickwinkeln mit verschiedenen </a:t>
            </a:r>
          </a:p>
          <a:p>
            <a:pPr eaLnBrk="1" hangingPunct="1">
              <a:lnSpc>
                <a:spcPct val="100000"/>
              </a:lnSpc>
              <a:spcBef>
                <a:spcPts val="488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2200" b="1" dirty="0">
                <a:solidFill>
                  <a:srgbClr val="000000"/>
                </a:solidFill>
              </a:rPr>
              <a:t>    Aufgaben auseinander zu setzen</a:t>
            </a:r>
          </a:p>
          <a:p>
            <a:pPr eaLnBrk="1" hangingPunct="1">
              <a:lnSpc>
                <a:spcPct val="100000"/>
              </a:lnSpc>
              <a:spcBef>
                <a:spcPts val="488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2200" b="1" dirty="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ts val="488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2200" b="1" dirty="0">
                <a:solidFill>
                  <a:srgbClr val="000000"/>
                </a:solidFill>
              </a:rPr>
              <a:t>   </a:t>
            </a:r>
            <a:r>
              <a:rPr lang="de-DE" altLang="de-DE" b="1" dirty="0">
                <a:solidFill>
                  <a:srgbClr val="000000"/>
                </a:solidFill>
              </a:rPr>
              <a:t>sind auch nur Menschen und</a:t>
            </a:r>
          </a:p>
          <a:p>
            <a:pPr algn="ctr" eaLnBrk="1" hangingPunct="1">
              <a:lnSpc>
                <a:spcPct val="100000"/>
              </a:lnSpc>
              <a:spcBef>
                <a:spcPts val="488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b="1" dirty="0">
                <a:solidFill>
                  <a:srgbClr val="000000"/>
                </a:solidFill>
              </a:rPr>
              <a:t>   erfüllen sehr selten alle diese Kriterien!</a:t>
            </a:r>
          </a:p>
        </p:txBody>
      </p:sp>
      <p:sp>
        <p:nvSpPr>
          <p:cNvPr id="47108" name="AutoShape 3">
            <a:extLst>
              <a:ext uri="{FF2B5EF4-FFF2-40B4-BE49-F238E27FC236}">
                <a16:creationId xmlns:a16="http://schemas.microsoft.com/office/drawing/2014/main" id="{9A03BD6B-8FB7-42A7-9595-526C78097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138113"/>
            <a:ext cx="5832475" cy="503237"/>
          </a:xfrm>
          <a:prstGeom prst="roundRect">
            <a:avLst>
              <a:gd name="adj" fmla="val 315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47109" name="Text Box 4">
            <a:extLst>
              <a:ext uri="{FF2B5EF4-FFF2-40B4-BE49-F238E27FC236}">
                <a16:creationId xmlns:a16="http://schemas.microsoft.com/office/drawing/2014/main" id="{57BE9509-6A2E-4DF9-9C97-559A269BB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838" y="144463"/>
            <a:ext cx="49149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de-DE" altLang="de-DE" sz="1200">
                <a:solidFill>
                  <a:srgbClr val="000000"/>
                </a:solidFill>
              </a:rPr>
              <a:t>OStR Martin Kleemann, Beratungslehrkraft am Gymnasium Beilngries</a:t>
            </a:r>
          </a:p>
        </p:txBody>
      </p:sp>
    </p:spTree>
    <p:custDataLst>
      <p:tags r:id="rId1"/>
    </p:custDataLst>
  </p:cSld>
  <p:clrMapOvr>
    <a:masterClrMapping/>
  </p:clrMapOvr>
  <p:transition spd="med" advTm="819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>
            <a:extLst>
              <a:ext uri="{FF2B5EF4-FFF2-40B4-BE49-F238E27FC236}">
                <a16:creationId xmlns:a16="http://schemas.microsoft.com/office/drawing/2014/main" id="{FE3C4600-5ACD-4D42-98A8-C4C6CDE3D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792163"/>
            <a:ext cx="782478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b="1">
                <a:solidFill>
                  <a:srgbClr val="002060"/>
                </a:solidFill>
                <a:latin typeface="Times New Roman" panose="02020603050405020304" pitchFamily="18" charset="0"/>
              </a:rPr>
              <a:t>Schülerpersönlichkeit, Kompetenzen und Anforderungen</a:t>
            </a:r>
          </a:p>
        </p:txBody>
      </p:sp>
      <p:sp>
        <p:nvSpPr>
          <p:cNvPr id="55299" name="Line 2">
            <a:extLst>
              <a:ext uri="{FF2B5EF4-FFF2-40B4-BE49-F238E27FC236}">
                <a16:creationId xmlns:a16="http://schemas.microsoft.com/office/drawing/2014/main" id="{C77BAD2E-61E2-4270-825B-781DE143C0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0054" y="2824044"/>
            <a:ext cx="3735388" cy="2439988"/>
          </a:xfrm>
          <a:prstGeom prst="line">
            <a:avLst/>
          </a:prstGeom>
          <a:noFill/>
          <a:ln w="28440" cap="sq">
            <a:solidFill>
              <a:srgbClr val="2DA2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00" name="Line 3">
            <a:extLst>
              <a:ext uri="{FF2B5EF4-FFF2-40B4-BE49-F238E27FC236}">
                <a16:creationId xmlns:a16="http://schemas.microsoft.com/office/drawing/2014/main" id="{9B130F0B-FBB3-45FF-9279-9F06749A08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08064" y="1696600"/>
            <a:ext cx="3735388" cy="2439987"/>
          </a:xfrm>
          <a:prstGeom prst="line">
            <a:avLst/>
          </a:prstGeom>
          <a:noFill/>
          <a:ln w="28440" cap="sq">
            <a:solidFill>
              <a:srgbClr val="2DA2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5301" name="Group 4">
            <a:extLst>
              <a:ext uri="{FF2B5EF4-FFF2-40B4-BE49-F238E27FC236}">
                <a16:creationId xmlns:a16="http://schemas.microsoft.com/office/drawing/2014/main" id="{7B346628-4150-49CD-9922-24339F27920A}"/>
              </a:ext>
            </a:extLst>
          </p:cNvPr>
          <p:cNvGrpSpPr>
            <a:grpSpLocks/>
          </p:cNvGrpSpPr>
          <p:nvPr/>
        </p:nvGrpSpPr>
        <p:grpSpPr bwMode="auto">
          <a:xfrm>
            <a:off x="1460500" y="1920875"/>
            <a:ext cx="5146675" cy="3825875"/>
            <a:chOff x="1273" y="1406"/>
            <a:chExt cx="3242" cy="2410"/>
          </a:xfrm>
        </p:grpSpPr>
        <p:sp>
          <p:nvSpPr>
            <p:cNvPr id="55309" name="Line 5">
              <a:extLst>
                <a:ext uri="{FF2B5EF4-FFF2-40B4-BE49-F238E27FC236}">
                  <a16:creationId xmlns:a16="http://schemas.microsoft.com/office/drawing/2014/main" id="{1FBEAA04-617C-4747-94C9-B0CC822083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3" y="1405"/>
              <a:ext cx="0" cy="2412"/>
            </a:xfrm>
            <a:prstGeom prst="line">
              <a:avLst/>
            </a:prstGeom>
            <a:noFill/>
            <a:ln w="9360" cap="sq">
              <a:solidFill>
                <a:srgbClr val="2DA2B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10" name="Line 6">
              <a:extLst>
                <a:ext uri="{FF2B5EF4-FFF2-40B4-BE49-F238E27FC236}">
                  <a16:creationId xmlns:a16="http://schemas.microsoft.com/office/drawing/2014/main" id="{D5ABDFA5-EE89-45B4-9BA5-A90E0E093E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3" y="3817"/>
              <a:ext cx="3242" cy="0"/>
            </a:xfrm>
            <a:prstGeom prst="line">
              <a:avLst/>
            </a:prstGeom>
            <a:noFill/>
            <a:ln w="9360" cap="sq">
              <a:solidFill>
                <a:srgbClr val="2DA2B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2775" name="Text Box 7">
            <a:extLst>
              <a:ext uri="{FF2B5EF4-FFF2-40B4-BE49-F238E27FC236}">
                <a16:creationId xmlns:a16="http://schemas.microsoft.com/office/drawing/2014/main" id="{49040798-E06B-488D-8FBD-BE7AE5E6DE61}"/>
              </a:ext>
            </a:extLst>
          </p:cNvPr>
          <p:cNvSpPr txBox="1">
            <a:spLocks noChangeArrowheads="1"/>
          </p:cNvSpPr>
          <p:nvPr/>
        </p:nvSpPr>
        <p:spPr bwMode="auto">
          <a:xfrm rot="-1980000">
            <a:off x="1791959" y="3287636"/>
            <a:ext cx="4503738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3200" b="1" dirty="0">
                <a:solidFill>
                  <a:srgbClr val="CC0000"/>
                </a:solidFill>
              </a:rPr>
              <a:t>Lern – und Arbeitslust</a:t>
            </a:r>
          </a:p>
          <a:p>
            <a:pPr algn="ctr" eaLnBrk="1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Tx/>
              <a:buFontTx/>
              <a:buNone/>
            </a:pPr>
            <a:endParaRPr lang="de-DE" altLang="de-DE" sz="3200" b="1" dirty="0">
              <a:solidFill>
                <a:srgbClr val="CC0000"/>
              </a:solidFill>
            </a:endParaRPr>
          </a:p>
        </p:txBody>
      </p:sp>
      <p:sp>
        <p:nvSpPr>
          <p:cNvPr id="32776" name="Text Box 8">
            <a:extLst>
              <a:ext uri="{FF2B5EF4-FFF2-40B4-BE49-F238E27FC236}">
                <a16:creationId xmlns:a16="http://schemas.microsoft.com/office/drawing/2014/main" id="{BD2408AB-15D4-48DF-ABB0-F08AB12F2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4594002"/>
            <a:ext cx="3230563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2000" b="1" dirty="0">
                <a:solidFill>
                  <a:srgbClr val="000000"/>
                </a:solidFill>
              </a:rPr>
              <a:t>Unterforderung</a:t>
            </a:r>
          </a:p>
          <a:p>
            <a:pPr algn="ctr" eaLnBrk="1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2000" b="1" dirty="0">
                <a:solidFill>
                  <a:srgbClr val="000000"/>
                </a:solidFill>
              </a:rPr>
              <a:t>Langeweile</a:t>
            </a:r>
          </a:p>
        </p:txBody>
      </p:sp>
      <p:sp>
        <p:nvSpPr>
          <p:cNvPr id="32777" name="Text Box 9">
            <a:extLst>
              <a:ext uri="{FF2B5EF4-FFF2-40B4-BE49-F238E27FC236}">
                <a16:creationId xmlns:a16="http://schemas.microsoft.com/office/drawing/2014/main" id="{09B2266B-16E1-440E-B740-565F39511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823" y="1706920"/>
            <a:ext cx="3228975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2000" b="1" dirty="0">
                <a:solidFill>
                  <a:srgbClr val="000000"/>
                </a:solidFill>
              </a:rPr>
              <a:t>Überforderung</a:t>
            </a:r>
          </a:p>
          <a:p>
            <a:pPr algn="ctr" eaLnBrk="1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2000" b="1" dirty="0">
                <a:solidFill>
                  <a:srgbClr val="000000"/>
                </a:solidFill>
              </a:rPr>
              <a:t>Resignation</a:t>
            </a:r>
          </a:p>
        </p:txBody>
      </p:sp>
      <p:sp>
        <p:nvSpPr>
          <p:cNvPr id="55305" name="Text Box 10">
            <a:extLst>
              <a:ext uri="{FF2B5EF4-FFF2-40B4-BE49-F238E27FC236}">
                <a16:creationId xmlns:a16="http://schemas.microsoft.com/office/drawing/2014/main" id="{493C60B6-FB28-4016-B4E3-BD8758E2F02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316928" y="3249613"/>
            <a:ext cx="2436812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2000" b="1">
                <a:solidFill>
                  <a:srgbClr val="000000"/>
                </a:solidFill>
              </a:rPr>
              <a:t>Anforderungen</a:t>
            </a:r>
          </a:p>
        </p:txBody>
      </p:sp>
      <p:sp>
        <p:nvSpPr>
          <p:cNvPr id="55306" name="Text Box 11">
            <a:extLst>
              <a:ext uri="{FF2B5EF4-FFF2-40B4-BE49-F238E27FC236}">
                <a16:creationId xmlns:a16="http://schemas.microsoft.com/office/drawing/2014/main" id="{1CC7F510-EF8D-42C9-8594-0E95ED9F7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304" y="5894052"/>
            <a:ext cx="474821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2000" b="1">
                <a:solidFill>
                  <a:srgbClr val="000000"/>
                </a:solidFill>
              </a:rPr>
              <a:t>Fähigkeiten</a:t>
            </a:r>
          </a:p>
        </p:txBody>
      </p:sp>
      <p:sp>
        <p:nvSpPr>
          <p:cNvPr id="55307" name="AutoShape 12">
            <a:extLst>
              <a:ext uri="{FF2B5EF4-FFF2-40B4-BE49-F238E27FC236}">
                <a16:creationId xmlns:a16="http://schemas.microsoft.com/office/drawing/2014/main" id="{BAC7A5B0-6066-4EF0-B77A-A33E33307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144463"/>
            <a:ext cx="6119813" cy="576262"/>
          </a:xfrm>
          <a:prstGeom prst="roundRect">
            <a:avLst>
              <a:gd name="adj" fmla="val 273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55308" name="Text Box 13">
            <a:extLst>
              <a:ext uri="{FF2B5EF4-FFF2-40B4-BE49-F238E27FC236}">
                <a16:creationId xmlns:a16="http://schemas.microsoft.com/office/drawing/2014/main" id="{54254D5D-3A29-478D-B864-57EC82982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838" y="146050"/>
            <a:ext cx="49149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de-DE" altLang="de-DE" sz="1200">
                <a:solidFill>
                  <a:srgbClr val="000000"/>
                </a:solidFill>
              </a:rPr>
              <a:t>OStR Martin Kleemann, Beratungslehrkraft am Gymnasium Beilngries</a:t>
            </a:r>
          </a:p>
        </p:txBody>
      </p:sp>
    </p:spTree>
    <p:custDataLst>
      <p:tags r:id="rId1"/>
    </p:custDataLst>
  </p:cSld>
  <p:clrMapOvr>
    <a:masterClrMapping/>
  </p:clrMapOvr>
  <p:transition advTm="538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1AF9373-639D-4D0D-9916-072B84E1D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204864"/>
            <a:ext cx="7027988" cy="378875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7953D2A1-8EC9-48EF-9046-BE6F2B408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816" y="404664"/>
            <a:ext cx="49149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de-DE" altLang="de-DE" sz="1200" dirty="0">
                <a:solidFill>
                  <a:srgbClr val="000000"/>
                </a:solidFill>
              </a:rPr>
              <a:t>OStR Martin Kleemann, Beratungslehrkraft am Gymnasium Beilngries</a:t>
            </a:r>
          </a:p>
        </p:txBody>
      </p:sp>
    </p:spTree>
    <p:extLst>
      <p:ext uri="{BB962C8B-B14F-4D97-AF65-F5344CB8AC3E}">
        <p14:creationId xmlns:p14="http://schemas.microsoft.com/office/powerpoint/2010/main" val="427381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63"/>
    </mc:Choice>
    <mc:Fallback xmlns="">
      <p:transition spd="slow" advTm="3746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CCD74EE-C195-4A7E-9213-7717DBB52E1F}"/>
              </a:ext>
            </a:extLst>
          </p:cNvPr>
          <p:cNvSpPr txBox="1"/>
          <p:nvPr/>
        </p:nvSpPr>
        <p:spPr>
          <a:xfrm>
            <a:off x="1259632" y="1556792"/>
            <a:ext cx="7272808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de-DE" sz="105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DE" sz="1050" b="0" i="0" u="none" strike="noStrike" baseline="0" dirty="0">
              <a:latin typeface="Arial" panose="020B0604020202020204" pitchFamily="34" charset="0"/>
            </a:endParaRPr>
          </a:p>
          <a:p>
            <a:r>
              <a:rPr lang="de-DE" sz="1800" b="0" i="0" u="none" strike="noStrike" baseline="0" dirty="0">
                <a:latin typeface="Arial" panose="020B0604020202020204" pitchFamily="34" charset="0"/>
              </a:rPr>
              <a:t>• </a:t>
            </a:r>
            <a:r>
              <a:rPr lang="de-DE" sz="2400" b="0" i="0" u="none" strike="noStrike" baseline="0" dirty="0">
                <a:latin typeface="Cooper Black" panose="0208090404030B020404" pitchFamily="18" charset="0"/>
              </a:rPr>
              <a:t>Interesse am Lernprozess Ihres Kindes</a:t>
            </a:r>
          </a:p>
          <a:p>
            <a:endParaRPr lang="de-DE" sz="2400" b="0" i="0" u="none" strike="noStrike" baseline="0" dirty="0">
              <a:latin typeface="Cooper Black" panose="0208090404030B020404" pitchFamily="18" charset="0"/>
            </a:endParaRPr>
          </a:p>
          <a:p>
            <a:r>
              <a:rPr lang="de-DE" sz="2400" b="0" i="0" u="none" strike="noStrike" baseline="0" dirty="0">
                <a:latin typeface="Cooper Black" panose="0208090404030B020404" pitchFamily="18" charset="0"/>
              </a:rPr>
              <a:t>• Vertrauen in dessen Fähigkeiten</a:t>
            </a:r>
          </a:p>
          <a:p>
            <a:endParaRPr lang="de-DE" sz="2400" b="0" i="0" u="none" strike="noStrike" baseline="0" dirty="0">
              <a:latin typeface="Cooper Black" panose="0208090404030B020404" pitchFamily="18" charset="0"/>
            </a:endParaRPr>
          </a:p>
          <a:p>
            <a:r>
              <a:rPr lang="de-DE" sz="2400" b="0" i="0" u="none" strike="noStrike" baseline="0" dirty="0">
                <a:latin typeface="Cooper Black" panose="0208090404030B020404" pitchFamily="18" charset="0"/>
              </a:rPr>
              <a:t>• Keine Angst, wenn man dem Kind      </a:t>
            </a:r>
          </a:p>
          <a:p>
            <a:r>
              <a:rPr lang="de-DE" sz="2400" b="0" i="0" u="none" strike="noStrike" baseline="0" dirty="0">
                <a:latin typeface="Cooper Black" panose="0208090404030B020404" pitchFamily="18" charset="0"/>
              </a:rPr>
              <a:t>schulisch selbst nicht helfen kann</a:t>
            </a:r>
          </a:p>
          <a:p>
            <a:endParaRPr lang="de-DE" sz="2400" b="0" i="0" u="none" strike="noStrike" baseline="0" dirty="0">
              <a:latin typeface="Cooper Black" panose="0208090404030B020404" pitchFamily="18" charset="0"/>
            </a:endParaRPr>
          </a:p>
          <a:p>
            <a:r>
              <a:rPr lang="de-DE" sz="2400" b="0" i="0" u="none" strike="noStrike" baseline="0" dirty="0">
                <a:latin typeface="Cooper Black" panose="0208090404030B020404" pitchFamily="18" charset="0"/>
              </a:rPr>
              <a:t>• Familie als Lernort begreifen</a:t>
            </a:r>
          </a:p>
          <a:p>
            <a:endParaRPr lang="de-DE" sz="2400" b="0" i="0" u="none" strike="noStrike" baseline="0" dirty="0">
              <a:latin typeface="Cooper Black" panose="0208090404030B020404" pitchFamily="18" charset="0"/>
            </a:endParaRPr>
          </a:p>
          <a:p>
            <a:r>
              <a:rPr lang="de-DE" sz="2400" b="0" i="0" u="none" strike="noStrike" baseline="0" dirty="0">
                <a:latin typeface="Cooper Black" panose="0208090404030B020404" pitchFamily="18" charset="0"/>
              </a:rPr>
              <a:t>• Gelassenheit und Frustrationstoleranz </a:t>
            </a:r>
            <a:endParaRPr lang="de-DE" sz="2400" dirty="0"/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C76B60C5-FA66-4B2A-B4BE-93CF07031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460" y="404664"/>
            <a:ext cx="49149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de-DE" altLang="de-DE" sz="1200" dirty="0">
                <a:solidFill>
                  <a:srgbClr val="000000"/>
                </a:solidFill>
              </a:rPr>
              <a:t>OStR Martin Kleemann, Beratungslehrkraft am Gymnasium Beilngries</a:t>
            </a:r>
          </a:p>
        </p:txBody>
      </p:sp>
    </p:spTree>
    <p:extLst>
      <p:ext uri="{BB962C8B-B14F-4D97-AF65-F5344CB8AC3E}">
        <p14:creationId xmlns:p14="http://schemas.microsoft.com/office/powerpoint/2010/main" val="165354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152"/>
    </mc:Choice>
    <mc:Fallback xmlns="">
      <p:transition spd="slow" advTm="8815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01A8D6F-5E8B-4EFF-94DD-67467EF60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556792"/>
            <a:ext cx="8391401" cy="499643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E569402E-2A2C-4CDC-B26F-C52DF5892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816" y="418504"/>
            <a:ext cx="49149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de-DE" altLang="de-DE" sz="1200" dirty="0">
                <a:solidFill>
                  <a:srgbClr val="000000"/>
                </a:solidFill>
              </a:rPr>
              <a:t>OStR Martin Kleemann, Beratungslehrkraft am Gymnasium Beilngries</a:t>
            </a:r>
          </a:p>
        </p:txBody>
      </p:sp>
    </p:spTree>
    <p:extLst>
      <p:ext uri="{BB962C8B-B14F-4D97-AF65-F5344CB8AC3E}">
        <p14:creationId xmlns:p14="http://schemas.microsoft.com/office/powerpoint/2010/main" val="219341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2"/>
    </mc:Choice>
    <mc:Fallback xmlns="">
      <p:transition spd="slow" advTm="486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1396AC6A-023B-40EC-962B-9E9749F17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762000"/>
            <a:ext cx="678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</a:pPr>
            <a:r>
              <a:rPr lang="de-DE" altLang="de-DE" b="1">
                <a:solidFill>
                  <a:srgbClr val="000000"/>
                </a:solidFill>
                <a:latin typeface="Verdana" panose="020B0604030504040204" pitchFamily="34" charset="0"/>
              </a:rPr>
              <a:t>Übertritt an das Gymnasium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FD17ACC5-51D9-4427-A19A-5C41CF52A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6996112" cy="352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3">
            <a:extLst>
              <a:ext uri="{FF2B5EF4-FFF2-40B4-BE49-F238E27FC236}">
                <a16:creationId xmlns:a16="http://schemas.microsoft.com/office/drawing/2014/main" id="{412F85BF-E307-4AF1-96C3-518247C69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13325"/>
            <a:ext cx="4320207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AutoShape 4">
            <a:extLst>
              <a:ext uri="{FF2B5EF4-FFF2-40B4-BE49-F238E27FC236}">
                <a16:creationId xmlns:a16="http://schemas.microsoft.com/office/drawing/2014/main" id="{72D5F6A5-1D3A-4B1C-A435-C62C6623D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144463"/>
            <a:ext cx="5832475" cy="360362"/>
          </a:xfrm>
          <a:prstGeom prst="roundRect">
            <a:avLst>
              <a:gd name="adj" fmla="val 44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8438" name="Text Box 5">
            <a:extLst>
              <a:ext uri="{FF2B5EF4-FFF2-40B4-BE49-F238E27FC236}">
                <a16:creationId xmlns:a16="http://schemas.microsoft.com/office/drawing/2014/main" id="{EA383570-E185-47BC-B643-CF467DBEE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144463"/>
            <a:ext cx="49149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de-DE" altLang="de-DE" sz="1200">
                <a:solidFill>
                  <a:srgbClr val="000000"/>
                </a:solidFill>
              </a:rPr>
              <a:t>OStR Martin Kleemann, Beratungslehrkraft am Gymnasium Beilngries</a:t>
            </a:r>
          </a:p>
        </p:txBody>
      </p:sp>
    </p:spTree>
  </p:cSld>
  <p:clrMapOvr>
    <a:masterClrMapping/>
  </p:clrMapOvr>
  <p:transition spd="med" advTm="43686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4CB2C3-F68F-D3A6-5B45-54C6042AC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B2C369C-678C-9A3E-2E92-C6655BF6A8B8}"/>
              </a:ext>
            </a:extLst>
          </p:cNvPr>
          <p:cNvSpPr txBox="1">
            <a:spLocks/>
          </p:cNvSpPr>
          <p:nvPr/>
        </p:nvSpPr>
        <p:spPr bwMode="auto">
          <a:xfrm>
            <a:off x="701862" y="1988840"/>
            <a:ext cx="3320704" cy="320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0000" lnSpcReduction="10000"/>
          </a:bodyPr>
          <a:lstStyle>
            <a:lvl1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en-US" sz="2000" b="1" dirty="0">
                <a:solidFill>
                  <a:schemeClr val="tx1"/>
                </a:solidFill>
              </a:rPr>
              <a:t>Martin Kleemann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dirty="0" err="1">
                <a:solidFill>
                  <a:schemeClr val="tx1"/>
                </a:solidFill>
              </a:rPr>
              <a:t>wohnhaft</a:t>
            </a:r>
            <a:r>
              <a:rPr lang="en-US" sz="2000" dirty="0">
                <a:solidFill>
                  <a:schemeClr val="tx1"/>
                </a:solidFill>
              </a:rPr>
              <a:t> in </a:t>
            </a:r>
            <a:r>
              <a:rPr lang="en-US" sz="2000" dirty="0" err="1">
                <a:solidFill>
                  <a:schemeClr val="tx1"/>
                </a:solidFill>
              </a:rPr>
              <a:t>Berching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 err="1">
                <a:solidFill>
                  <a:schemeClr val="tx1"/>
                </a:solidFill>
              </a:rPr>
              <a:t>Unterricht</a:t>
            </a:r>
            <a:r>
              <a:rPr lang="en-US" sz="2000" dirty="0">
                <a:solidFill>
                  <a:schemeClr val="tx1"/>
                </a:solidFill>
              </a:rPr>
              <a:t> in den </a:t>
            </a:r>
            <a:r>
              <a:rPr lang="en-US" sz="2000" dirty="0" err="1">
                <a:solidFill>
                  <a:schemeClr val="tx1"/>
                </a:solidFill>
              </a:rPr>
              <a:t>Fächern</a:t>
            </a:r>
            <a:r>
              <a:rPr lang="en-US" sz="2000" dirty="0">
                <a:solidFill>
                  <a:schemeClr val="tx1"/>
                </a:solidFill>
              </a:rPr>
              <a:t>   Deutsch, </a:t>
            </a:r>
            <a:r>
              <a:rPr lang="en-US" sz="2000" dirty="0" err="1">
                <a:solidFill>
                  <a:schemeClr val="tx1"/>
                </a:solidFill>
              </a:rPr>
              <a:t>Geschichte</a:t>
            </a:r>
            <a:r>
              <a:rPr lang="en-US" sz="2000" dirty="0">
                <a:solidFill>
                  <a:schemeClr val="tx1"/>
                </a:solidFill>
              </a:rPr>
              <a:t> und </a:t>
            </a:r>
            <a:r>
              <a:rPr lang="en-US" sz="2000" dirty="0" err="1">
                <a:solidFill>
                  <a:schemeClr val="tx1"/>
                </a:solidFill>
              </a:rPr>
              <a:t>Politik</a:t>
            </a:r>
            <a:r>
              <a:rPr lang="en-US" sz="2000" dirty="0">
                <a:solidFill>
                  <a:schemeClr val="tx1"/>
                </a:solidFill>
              </a:rPr>
              <a:t> und Gesellschaft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>
                <a:solidFill>
                  <a:schemeClr val="tx1"/>
                </a:solidFill>
              </a:rPr>
              <a:t>Vater </a:t>
            </a:r>
            <a:r>
              <a:rPr lang="en-US" sz="2000" dirty="0" err="1">
                <a:solidFill>
                  <a:schemeClr val="tx1"/>
                </a:solidFill>
              </a:rPr>
              <a:t>eines</a:t>
            </a:r>
            <a:r>
              <a:rPr lang="en-US" sz="2000" dirty="0">
                <a:solidFill>
                  <a:schemeClr val="tx1"/>
                </a:solidFill>
              </a:rPr>
              <a:t> 8.Klässers und </a:t>
            </a:r>
            <a:r>
              <a:rPr lang="en-US" sz="2000" dirty="0" err="1">
                <a:solidFill>
                  <a:schemeClr val="tx1"/>
                </a:solidFill>
              </a:rPr>
              <a:t>einer</a:t>
            </a:r>
            <a:r>
              <a:rPr lang="en-US" sz="2000" dirty="0">
                <a:solidFill>
                  <a:schemeClr val="tx1"/>
                </a:solidFill>
              </a:rPr>
              <a:t> 7.Klässerin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Perspektive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als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Lehrkraft und 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als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Elternteil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Onlinebild-Platzhalter 5">
            <a:extLst>
              <a:ext uri="{FF2B5EF4-FFF2-40B4-BE49-F238E27FC236}">
                <a16:creationId xmlns:a16="http://schemas.microsoft.com/office/drawing/2014/main" id="{100F83CE-F5D7-B489-E517-DDB40B269A11}"/>
              </a:ext>
            </a:extLst>
          </p:cNvPr>
          <p:cNvPicPr>
            <a:picLocks noGrp="1" noChangeAspect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4673617" y="4023771"/>
            <a:ext cx="2834081" cy="214929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1CE5B6C-0C7D-64BD-DF07-A5BB3E9D2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650" y="4270643"/>
            <a:ext cx="3536677" cy="5617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D06879-083E-405F-BDF3-BC0D61A33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992" y="1794895"/>
            <a:ext cx="2772341" cy="21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82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891C91D1-40B5-40C3-B5D0-BB55FBDF0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4581128"/>
            <a:ext cx="5472658" cy="193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sz="2000" b="1" u="sng" dirty="0">
                <a:solidFill>
                  <a:srgbClr val="000000"/>
                </a:solidFill>
                <a:latin typeface="Verdana" panose="020B0604030504040204" pitchFamily="34" charset="0"/>
              </a:rPr>
              <a:t>Härtefallregelung:</a:t>
            </a:r>
            <a:r>
              <a:rPr lang="de-DE" altLang="de-DE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 Die Lehrerkonferenz </a:t>
            </a:r>
            <a:br>
              <a:rPr lang="de-DE" altLang="de-DE" sz="2000" b="1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de-DE" altLang="de-DE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der Mittelschule kann auch bei einem schwächeren Notendurchschnitt die Eignung feststellen</a:t>
            </a: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87800EC7-7545-4ADB-855D-E9382FE24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762000"/>
            <a:ext cx="678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</a:pPr>
            <a:r>
              <a:rPr lang="de-DE" altLang="de-DE" b="1">
                <a:solidFill>
                  <a:srgbClr val="000000"/>
                </a:solidFill>
                <a:latin typeface="Verdana" panose="020B0604030504040204" pitchFamily="34" charset="0"/>
              </a:rPr>
              <a:t>Übertritt an das Gymnasium</a:t>
            </a:r>
          </a:p>
        </p:txBody>
      </p:sp>
      <p:pic>
        <p:nvPicPr>
          <p:cNvPr id="26628" name="Picture 3">
            <a:extLst>
              <a:ext uri="{FF2B5EF4-FFF2-40B4-BE49-F238E27FC236}">
                <a16:creationId xmlns:a16="http://schemas.microsoft.com/office/drawing/2014/main" id="{5595E147-4E7B-4BB9-BC7B-8C7D29E2F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45370"/>
            <a:ext cx="5400005" cy="270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9" name="AutoShape 4">
            <a:extLst>
              <a:ext uri="{FF2B5EF4-FFF2-40B4-BE49-F238E27FC236}">
                <a16:creationId xmlns:a16="http://schemas.microsoft.com/office/drawing/2014/main" id="{3600C180-0FAB-47F4-811A-03C54AA98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144463"/>
            <a:ext cx="5832475" cy="360362"/>
          </a:xfrm>
          <a:prstGeom prst="roundRect">
            <a:avLst>
              <a:gd name="adj" fmla="val 44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6630" name="Text Box 5">
            <a:extLst>
              <a:ext uri="{FF2B5EF4-FFF2-40B4-BE49-F238E27FC236}">
                <a16:creationId xmlns:a16="http://schemas.microsoft.com/office/drawing/2014/main" id="{B7127095-27B5-45D0-9298-4F5452B3D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144463"/>
            <a:ext cx="49149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de-DE" altLang="de-DE" sz="1200">
                <a:solidFill>
                  <a:srgbClr val="000000"/>
                </a:solidFill>
              </a:rPr>
              <a:t>OStR Martin Kleemann, Beratungslehrkraft am Gymnasium Beilngries</a:t>
            </a:r>
          </a:p>
        </p:txBody>
      </p:sp>
    </p:spTree>
  </p:cSld>
  <p:clrMapOvr>
    <a:masterClrMapping/>
  </p:clrMapOvr>
  <p:transition spd="med" advTm="27548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346EC378-71E5-4BC0-8C68-BF135A7F9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762000"/>
            <a:ext cx="678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</a:pPr>
            <a:r>
              <a:rPr lang="de-DE" altLang="de-DE" b="1">
                <a:solidFill>
                  <a:srgbClr val="000000"/>
                </a:solidFill>
                <a:latin typeface="Verdana" panose="020B0604030504040204" pitchFamily="34" charset="0"/>
              </a:rPr>
              <a:t>Übertritt an das Gymnasium</a:t>
            </a:r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BDC418D7-B947-49D9-8E3D-B4920BF9A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57" y="1844824"/>
            <a:ext cx="7633543" cy="445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6" name="AutoShape 3">
            <a:extLst>
              <a:ext uri="{FF2B5EF4-FFF2-40B4-BE49-F238E27FC236}">
                <a16:creationId xmlns:a16="http://schemas.microsoft.com/office/drawing/2014/main" id="{D7BCFBF4-5CF4-4CDA-8CE8-73608005C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144463"/>
            <a:ext cx="5832475" cy="360362"/>
          </a:xfrm>
          <a:prstGeom prst="roundRect">
            <a:avLst>
              <a:gd name="adj" fmla="val 44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8677" name="Text Box 4">
            <a:extLst>
              <a:ext uri="{FF2B5EF4-FFF2-40B4-BE49-F238E27FC236}">
                <a16:creationId xmlns:a16="http://schemas.microsoft.com/office/drawing/2014/main" id="{F4BB55B6-2F56-4342-8C7C-76DC73A8F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144463"/>
            <a:ext cx="49149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de-DE" altLang="de-DE" sz="1200">
                <a:solidFill>
                  <a:srgbClr val="000000"/>
                </a:solidFill>
              </a:rPr>
              <a:t>OStR Martin Kleemann, Beratungslehrkraft am Gymnasium Beilngries</a:t>
            </a:r>
          </a:p>
        </p:txBody>
      </p:sp>
    </p:spTree>
  </p:cSld>
  <p:clrMapOvr>
    <a:masterClrMapping/>
  </p:clrMapOvr>
  <p:transition spd="med" advTm="2281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DB530D0C-7C84-4212-8092-BEF6B7064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762000"/>
            <a:ext cx="678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</a:pPr>
            <a:r>
              <a:rPr lang="de-DE" altLang="de-DE" b="1">
                <a:solidFill>
                  <a:srgbClr val="000000"/>
                </a:solidFill>
                <a:latin typeface="Verdana" panose="020B0604030504040204" pitchFamily="34" charset="0"/>
              </a:rPr>
              <a:t>Übertritt an das Gymnasium</a:t>
            </a:r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C1107232-CD76-4086-8EF9-9A3D6F0A7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7336475" cy="388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4" name="AutoShape 3">
            <a:extLst>
              <a:ext uri="{FF2B5EF4-FFF2-40B4-BE49-F238E27FC236}">
                <a16:creationId xmlns:a16="http://schemas.microsoft.com/office/drawing/2014/main" id="{CEDA9E9E-AD2F-4FE2-A3AA-704AA362D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144463"/>
            <a:ext cx="5832475" cy="360362"/>
          </a:xfrm>
          <a:prstGeom prst="roundRect">
            <a:avLst>
              <a:gd name="adj" fmla="val 44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F573D005-560F-473D-8B00-B73FC0970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144463"/>
            <a:ext cx="49149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de-DE" altLang="de-DE" sz="1200">
                <a:solidFill>
                  <a:srgbClr val="000000"/>
                </a:solidFill>
              </a:rPr>
              <a:t>OStR Martin Kleemann, Beratungslehrkraft am Gymnasium Beilngries</a:t>
            </a:r>
          </a:p>
        </p:txBody>
      </p:sp>
    </p:spTree>
  </p:cSld>
  <p:clrMapOvr>
    <a:masterClrMapping/>
  </p:clrMapOvr>
  <p:transition spd="med" advTm="13779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id="{20228614-740D-4573-B5A9-4279D3448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762000"/>
            <a:ext cx="678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</a:pPr>
            <a:r>
              <a:rPr lang="de-DE" altLang="de-DE" b="1">
                <a:solidFill>
                  <a:srgbClr val="000000"/>
                </a:solidFill>
                <a:latin typeface="Verdana" panose="020B0604030504040204" pitchFamily="34" charset="0"/>
              </a:rPr>
              <a:t>Übertritt an das Gymnasium</a:t>
            </a:r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id="{66A12130-9060-43FF-943C-88B3B342E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686" y="1916832"/>
            <a:ext cx="6472628" cy="410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2" name="AutoShape 3">
            <a:extLst>
              <a:ext uri="{FF2B5EF4-FFF2-40B4-BE49-F238E27FC236}">
                <a16:creationId xmlns:a16="http://schemas.microsoft.com/office/drawing/2014/main" id="{145616BA-E523-4E1B-8AD9-E3AE9958A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144463"/>
            <a:ext cx="5832475" cy="360362"/>
          </a:xfrm>
          <a:prstGeom prst="roundRect">
            <a:avLst>
              <a:gd name="adj" fmla="val 44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2773" name="Text Box 4">
            <a:extLst>
              <a:ext uri="{FF2B5EF4-FFF2-40B4-BE49-F238E27FC236}">
                <a16:creationId xmlns:a16="http://schemas.microsoft.com/office/drawing/2014/main" id="{EA5B28B4-4AFA-40D4-A084-2219C1D35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144463"/>
            <a:ext cx="49149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de-DE" altLang="de-DE" sz="1200">
                <a:solidFill>
                  <a:srgbClr val="000000"/>
                </a:solidFill>
              </a:rPr>
              <a:t>OStR Martin Kleemann, Beratungslehrkraft am Gymnasium Beilngries</a:t>
            </a:r>
          </a:p>
        </p:txBody>
      </p:sp>
    </p:spTree>
  </p:cSld>
  <p:clrMapOvr>
    <a:masterClrMapping/>
  </p:clrMapOvr>
  <p:transition spd="med" advTm="23508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66312CB5-86F7-4041-A064-0C836BA3F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9600"/>
            <a:ext cx="712787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sz="3200" b="1">
                <a:solidFill>
                  <a:srgbClr val="FF0000"/>
                </a:solidFill>
              </a:rPr>
              <a:t>Teilnahme am Probeunterricht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BF9AD018-11E1-4B9D-B131-00D71C771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1773239"/>
            <a:ext cx="6553100" cy="31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 marL="530225" indent="-528638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sz="2000" dirty="0">
                <a:solidFill>
                  <a:srgbClr val="000000"/>
                </a:solidFill>
                <a:latin typeface="Verdana" panose="020B0604030504040204" pitchFamily="34" charset="0"/>
              </a:rPr>
              <a:t>Die Teilnahme ist sinnvoll, wenn …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endParaRPr lang="de-DE" altLang="de-DE" sz="2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>
                <a:srgbClr val="666699"/>
              </a:buClr>
              <a:buFont typeface="Wingdings" panose="05000000000000000000" pitchFamily="2" charset="2"/>
              <a:buChar char="p"/>
            </a:pPr>
            <a:r>
              <a:rPr lang="de-DE" altLang="de-DE" sz="2000" dirty="0">
                <a:solidFill>
                  <a:srgbClr val="000000"/>
                </a:solidFill>
                <a:latin typeface="Verdana" panose="020B0604030504040204" pitchFamily="34" charset="0"/>
              </a:rPr>
              <a:t>das Kind im Probeunterricht seine wahren</a:t>
            </a:r>
            <a:br>
              <a:rPr lang="de-DE" altLang="de-DE" sz="20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de-DE" altLang="de-DE" sz="2000" dirty="0">
                <a:solidFill>
                  <a:srgbClr val="000000"/>
                </a:solidFill>
                <a:latin typeface="Verdana" panose="020B0604030504040204" pitchFamily="34" charset="0"/>
              </a:rPr>
              <a:t>Fähigkeiten beweisen kann 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>
                <a:srgbClr val="666699"/>
              </a:buClr>
              <a:buFont typeface="Wingdings" panose="05000000000000000000" pitchFamily="2" charset="2"/>
              <a:buChar char="p"/>
            </a:pPr>
            <a:r>
              <a:rPr lang="de-DE" altLang="de-DE" sz="2000" dirty="0">
                <a:solidFill>
                  <a:srgbClr val="000000"/>
                </a:solidFill>
                <a:latin typeface="Verdana" panose="020B0604030504040204" pitchFamily="34" charset="0"/>
              </a:rPr>
              <a:t>sich das Kind eher „unter Wert verkauft“ hat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>
                <a:srgbClr val="666699"/>
              </a:buClr>
              <a:buFont typeface="Wingdings" panose="05000000000000000000" pitchFamily="2" charset="2"/>
              <a:buChar char="p"/>
            </a:pPr>
            <a:r>
              <a:rPr lang="de-DE" altLang="de-DE" sz="2000" dirty="0">
                <a:solidFill>
                  <a:srgbClr val="000000"/>
                </a:solidFill>
                <a:latin typeface="Verdana" panose="020B0604030504040204" pitchFamily="34" charset="0"/>
              </a:rPr>
              <a:t>ungünstige Bedingungen, z.B. Corona, zu 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>
                <a:srgbClr val="666699"/>
              </a:buClr>
              <a:buFont typeface="Wingdings" panose="05000000000000000000" pitchFamily="2" charset="2"/>
              <a:buChar char="p"/>
            </a:pPr>
            <a:r>
              <a:rPr lang="de-DE" altLang="de-DE" sz="2000" dirty="0">
                <a:solidFill>
                  <a:srgbClr val="000000"/>
                </a:solidFill>
                <a:latin typeface="Verdana" panose="020B0604030504040204" pitchFamily="34" charset="0"/>
              </a:rPr>
              <a:t>den nicht ausreichenden Noten geführt haben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>
                <a:srgbClr val="666699"/>
              </a:buClr>
              <a:buFont typeface="Wingdings" panose="05000000000000000000" pitchFamily="2" charset="2"/>
              <a:buChar char="p"/>
            </a:pPr>
            <a:r>
              <a:rPr lang="de-DE" altLang="de-DE" sz="2000" dirty="0">
                <a:solidFill>
                  <a:srgbClr val="000000"/>
                </a:solidFill>
                <a:latin typeface="Verdana" panose="020B0604030504040204" pitchFamily="34" charset="0"/>
              </a:rPr>
              <a:t>es nicht überaus prüfungsängstlich ist 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592048FB-341C-41AB-9F0D-6DA5A6654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473" y="5373216"/>
            <a:ext cx="835292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sz="1800" dirty="0">
                <a:solidFill>
                  <a:srgbClr val="000000"/>
                </a:solidFill>
                <a:latin typeface="Verdana" panose="020B0604030504040204" pitchFamily="34" charset="0"/>
              </a:rPr>
              <a:t>Aufgaben unter:  </a:t>
            </a:r>
            <a:r>
              <a:rPr lang="de-DE" altLang="de-DE" sz="1800" dirty="0">
                <a:solidFill>
                  <a:srgbClr val="000000"/>
                </a:solidFill>
                <a:latin typeface="Verdana" panose="020B0604030504040204" pitchFamily="34" charset="0"/>
                <a:hlinkClick r:id="rId4"/>
              </a:rPr>
              <a:t>www.isb.bayern.de</a:t>
            </a:r>
            <a:r>
              <a:rPr lang="de-DE" altLang="de-DE" sz="18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de-DE" altLang="de-DE" sz="1800" dirty="0">
                <a:solidFill>
                  <a:srgbClr val="000000"/>
                </a:solidFill>
                <a:latin typeface="Wingdings" panose="05000000000000000000" pitchFamily="2" charset="2"/>
              </a:rPr>
              <a:t>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sz="1800" dirty="0">
                <a:solidFill>
                  <a:srgbClr val="000000"/>
                </a:solidFill>
                <a:latin typeface="Verdana" panose="020B0604030504040204" pitchFamily="34" charset="0"/>
              </a:rPr>
              <a:t> Vergleichsarbeiten/Prüfungen</a:t>
            </a:r>
          </a:p>
        </p:txBody>
      </p:sp>
      <p:sp>
        <p:nvSpPr>
          <p:cNvPr id="20485" name="AutoShape 4">
            <a:extLst>
              <a:ext uri="{FF2B5EF4-FFF2-40B4-BE49-F238E27FC236}">
                <a16:creationId xmlns:a16="http://schemas.microsoft.com/office/drawing/2014/main" id="{40ADD0AB-E3C6-4346-A60E-B7C94030B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144463"/>
            <a:ext cx="5832475" cy="360362"/>
          </a:xfrm>
          <a:prstGeom prst="roundRect">
            <a:avLst>
              <a:gd name="adj" fmla="val 44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486" name="Text Box 5">
            <a:extLst>
              <a:ext uri="{FF2B5EF4-FFF2-40B4-BE49-F238E27FC236}">
                <a16:creationId xmlns:a16="http://schemas.microsoft.com/office/drawing/2014/main" id="{50E6CA5D-33F5-4298-865D-8A273A951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144463"/>
            <a:ext cx="49149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de-DE" altLang="de-DE" sz="1200">
                <a:solidFill>
                  <a:srgbClr val="000000"/>
                </a:solidFill>
              </a:rPr>
              <a:t>OStR Martin Kleemann, Beratungslehrkraft am Gymnasium Beilngries</a:t>
            </a:r>
          </a:p>
        </p:txBody>
      </p:sp>
    </p:spTree>
    <p:custDataLst>
      <p:tags r:id="rId1"/>
    </p:custDataLst>
  </p:cSld>
  <p:clrMapOvr>
    <a:masterClrMapping/>
  </p:clrMapOvr>
  <p:transition spd="med" advTm="595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Grafik 1">
            <a:extLst>
              <a:ext uri="{FF2B5EF4-FFF2-40B4-BE49-F238E27FC236}">
                <a16:creationId xmlns:a16="http://schemas.microsoft.com/office/drawing/2014/main" id="{B47534C3-492C-49E8-A7A7-F1CAB2C5D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9576"/>
            <a:ext cx="6191969" cy="487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F963E63A-FD32-43BB-B187-3DDF57347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816" y="332656"/>
            <a:ext cx="49149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de-DE" altLang="de-DE" sz="1200" dirty="0">
                <a:solidFill>
                  <a:srgbClr val="000000"/>
                </a:solidFill>
              </a:rPr>
              <a:t>OStR Martin Kleemann, Beratungslehrkraft am Gymnasium Beilngries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979"/>
    </mc:Choice>
    <mc:Fallback xmlns="">
      <p:transition spd="slow" advTm="64979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>
            <a:extLst>
              <a:ext uri="{FF2B5EF4-FFF2-40B4-BE49-F238E27FC236}">
                <a16:creationId xmlns:a16="http://schemas.microsoft.com/office/drawing/2014/main" id="{2153D9B6-DC85-4234-BF3F-E361A401D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25" y="3344863"/>
            <a:ext cx="663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F0B84709-8026-417A-9A11-A58E24A23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8" y="2024063"/>
            <a:ext cx="7696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>
                <a:solidFill>
                  <a:srgbClr val="000000"/>
                </a:solidFill>
              </a:rPr>
              <a:t>Anmeldung am Gymnasium: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CD441FA9-FC9A-4229-9422-17CC7ACAC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030663"/>
            <a:ext cx="678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>
                <a:solidFill>
                  <a:srgbClr val="000000"/>
                </a:solidFill>
              </a:rPr>
              <a:t>Probeunterricht für das Gymnasium: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CDDDCF61-2107-433D-AE1B-2D5D17652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2748" y="4840445"/>
            <a:ext cx="3656892" cy="1115839"/>
          </a:xfrm>
          <a:prstGeom prst="rect">
            <a:avLst/>
          </a:prstGeom>
          <a:solidFill>
            <a:srgbClr val="FFFFCC"/>
          </a:solidFill>
          <a:ln w="38160" cap="sq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dirty="0">
                <a:solidFill>
                  <a:srgbClr val="FF0000"/>
                </a:solidFill>
                <a:latin typeface="Arial"/>
                <a:ea typeface="Microsoft YaHei"/>
                <a:cs typeface="Arial"/>
              </a:rPr>
              <a:t>14.05.2024-16.05.2024</a:t>
            </a:r>
            <a:endParaRPr lang="de-DE" altLang="de-DE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FEAAE9FB-E97D-4BCB-83BF-8C85E65F4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4007" y="2854734"/>
            <a:ext cx="5994147" cy="934769"/>
          </a:xfrm>
          <a:prstGeom prst="rect">
            <a:avLst/>
          </a:prstGeom>
          <a:solidFill>
            <a:srgbClr val="FFFFCC"/>
          </a:solidFill>
          <a:ln w="38160" cap="sq">
            <a:solidFill>
              <a:srgbClr val="CC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</a:pPr>
            <a:r>
              <a:rPr lang="de-DE" altLang="de-DE" dirty="0">
                <a:solidFill>
                  <a:srgbClr val="FF0000"/>
                </a:solidFill>
                <a:latin typeface="Arial"/>
                <a:ea typeface="Microsoft YaHei"/>
                <a:cs typeface="Arial"/>
              </a:rPr>
              <a:t>06.05.24 - 08.05.24 und 10.05.24</a:t>
            </a:r>
            <a:endParaRPr lang="de-DE" altLang="de-DE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65543" name="Rectangle 6">
            <a:extLst>
              <a:ext uri="{FF2B5EF4-FFF2-40B4-BE49-F238E27FC236}">
                <a16:creationId xmlns:a16="http://schemas.microsoft.com/office/drawing/2014/main" id="{B881ECE1-C72B-4924-B6BA-D92D8B001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763588"/>
            <a:ext cx="46085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b="1">
                <a:solidFill>
                  <a:srgbClr val="002060"/>
                </a:solidFill>
              </a:rPr>
              <a:t>Termine</a:t>
            </a:r>
          </a:p>
        </p:txBody>
      </p:sp>
      <p:sp>
        <p:nvSpPr>
          <p:cNvPr id="65544" name="AutoShape 7">
            <a:extLst>
              <a:ext uri="{FF2B5EF4-FFF2-40B4-BE49-F238E27FC236}">
                <a16:creationId xmlns:a16="http://schemas.microsoft.com/office/drawing/2014/main" id="{15D31612-EDCC-4D34-BD5B-6A603F91A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144463"/>
            <a:ext cx="6119813" cy="360362"/>
          </a:xfrm>
          <a:prstGeom prst="roundRect">
            <a:avLst>
              <a:gd name="adj" fmla="val 440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65545" name="Text Box 8">
            <a:extLst>
              <a:ext uri="{FF2B5EF4-FFF2-40B4-BE49-F238E27FC236}">
                <a16:creationId xmlns:a16="http://schemas.microsoft.com/office/drawing/2014/main" id="{51CA827C-A23A-4310-AA89-7F4FAF9E6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838" y="146050"/>
            <a:ext cx="49149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de-DE" altLang="de-DE" sz="1200">
                <a:solidFill>
                  <a:srgbClr val="000000"/>
                </a:solidFill>
              </a:rPr>
              <a:t>OStR Martin Kleemann, Beratungslehrkraft am Gymnasium Beilngries</a:t>
            </a:r>
          </a:p>
        </p:txBody>
      </p:sp>
      <p:sp>
        <p:nvSpPr>
          <p:cNvPr id="65546" name="Textfeld 1">
            <a:extLst>
              <a:ext uri="{FF2B5EF4-FFF2-40B4-BE49-F238E27FC236}">
                <a16:creationId xmlns:a16="http://schemas.microsoft.com/office/drawing/2014/main" id="{01A051FB-7087-4501-87E1-9DB6492FA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374" y="1452255"/>
            <a:ext cx="50242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r>
              <a:rPr lang="de-DE" altLang="de-DE" sz="2400" dirty="0">
                <a:latin typeface="Arial"/>
                <a:ea typeface="Microsoft YaHei"/>
                <a:cs typeface="Arial"/>
              </a:rPr>
              <a:t>Übertrittszeugnis: </a:t>
            </a:r>
            <a:endParaRPr lang="de-DE" altLang="de-DE" sz="2400" dirty="0">
              <a:solidFill>
                <a:srgbClr val="000000"/>
              </a:solidFill>
              <a:highlight>
                <a:srgbClr val="FFFF00"/>
              </a:highlight>
              <a:latin typeface="Arial"/>
              <a:ea typeface="Microsoft YaHei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ransition advTm="606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>
            <a:extLst>
              <a:ext uri="{FF2B5EF4-FFF2-40B4-BE49-F238E27FC236}">
                <a16:creationId xmlns:a16="http://schemas.microsoft.com/office/drawing/2014/main" id="{96B0BF93-4E67-4DA8-9983-FD6198280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763588"/>
            <a:ext cx="46085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b="1">
                <a:solidFill>
                  <a:srgbClr val="002060"/>
                </a:solidFill>
              </a:rPr>
              <a:t>Termine</a:t>
            </a: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CA015712-88D3-4CF6-B3C7-523A24DAD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662" y="2964119"/>
            <a:ext cx="4381538" cy="685800"/>
          </a:xfrm>
          <a:prstGeom prst="rect">
            <a:avLst/>
          </a:prstGeom>
          <a:solidFill>
            <a:srgbClr val="FFFFCC"/>
          </a:solidFill>
          <a:ln w="38160" cap="sq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</a:pPr>
            <a:r>
              <a:rPr lang="de-DE" altLang="de-DE" dirty="0">
                <a:solidFill>
                  <a:srgbClr val="FF0000"/>
                </a:solidFill>
                <a:latin typeface="Arial"/>
                <a:ea typeface="Microsoft YaHei"/>
                <a:cs typeface="Arial"/>
              </a:rPr>
              <a:t>Do, 01.02.2024, 19 Uhr</a:t>
            </a:r>
            <a:endParaRPr lang="en-US" dirty="0"/>
          </a:p>
        </p:txBody>
      </p:sp>
      <p:sp>
        <p:nvSpPr>
          <p:cNvPr id="67588" name="Text Box 3">
            <a:extLst>
              <a:ext uri="{FF2B5EF4-FFF2-40B4-BE49-F238E27FC236}">
                <a16:creationId xmlns:a16="http://schemas.microsoft.com/office/drawing/2014/main" id="{EBF2A711-92CA-4526-853C-E61130C61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1728788"/>
            <a:ext cx="769620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t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dirty="0">
                <a:solidFill>
                  <a:srgbClr val="000000"/>
                </a:solidFill>
              </a:rPr>
              <a:t>Informationsabend am Gymnasium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</a:pPr>
            <a:r>
              <a:rPr lang="de-DE" altLang="de-DE" dirty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Die </a:t>
            </a:r>
            <a:r>
              <a:rPr lang="de-DE" altLang="de-DE" dirty="0" err="1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Viertklässer</a:t>
            </a:r>
            <a:r>
              <a:rPr lang="de-DE" altLang="de-DE" dirty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*innen sind herzlich willkommen! </a:t>
            </a:r>
          </a:p>
        </p:txBody>
      </p:sp>
      <p:sp>
        <p:nvSpPr>
          <p:cNvPr id="67589" name="Rectangle 4">
            <a:extLst>
              <a:ext uri="{FF2B5EF4-FFF2-40B4-BE49-F238E27FC236}">
                <a16:creationId xmlns:a16="http://schemas.microsoft.com/office/drawing/2014/main" id="{CBA31812-E458-4073-80E9-25A0CAA3E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5206979"/>
            <a:ext cx="4968776" cy="685800"/>
          </a:xfrm>
          <a:prstGeom prst="rect">
            <a:avLst/>
          </a:prstGeom>
          <a:solidFill>
            <a:srgbClr val="FFFFCC"/>
          </a:solidFill>
          <a:ln w="38160" cap="sq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</a:pPr>
            <a:r>
              <a:rPr lang="de-DE" altLang="de-DE" dirty="0">
                <a:solidFill>
                  <a:srgbClr val="FF0000"/>
                </a:solidFill>
                <a:latin typeface="Arial"/>
                <a:ea typeface="Microsoft YaHei"/>
                <a:cs typeface="Arial"/>
              </a:rPr>
              <a:t>Fr, 01.03.2024, 14-17 Uhr</a:t>
            </a:r>
            <a:endParaRPr lang="en-US" dirty="0"/>
          </a:p>
        </p:txBody>
      </p:sp>
      <p:sp>
        <p:nvSpPr>
          <p:cNvPr id="67590" name="Text Box 5">
            <a:extLst>
              <a:ext uri="{FF2B5EF4-FFF2-40B4-BE49-F238E27FC236}">
                <a16:creationId xmlns:a16="http://schemas.microsoft.com/office/drawing/2014/main" id="{F65B8EA3-4298-4B19-906B-E9B57F2A7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3818840"/>
            <a:ext cx="769620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t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dirty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Tag der offenen Tür am Gymnasium Beilngries (aktuelle Informationen auf der Homepage und in der Tagespresse)</a:t>
            </a:r>
          </a:p>
        </p:txBody>
      </p:sp>
      <p:sp>
        <p:nvSpPr>
          <p:cNvPr id="67591" name="AutoShape 6">
            <a:extLst>
              <a:ext uri="{FF2B5EF4-FFF2-40B4-BE49-F238E27FC236}">
                <a16:creationId xmlns:a16="http://schemas.microsoft.com/office/drawing/2014/main" id="{746615A1-EF6F-48E7-AF21-3C0F28522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144463"/>
            <a:ext cx="6408738" cy="503237"/>
          </a:xfrm>
          <a:prstGeom prst="roundRect">
            <a:avLst>
              <a:gd name="adj" fmla="val 315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67592" name="Text Box 7">
            <a:extLst>
              <a:ext uri="{FF2B5EF4-FFF2-40B4-BE49-F238E27FC236}">
                <a16:creationId xmlns:a16="http://schemas.microsoft.com/office/drawing/2014/main" id="{CA5066B9-9978-45BA-8362-8A5856F56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838" y="146050"/>
            <a:ext cx="49149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de-DE" altLang="de-DE" sz="1200">
                <a:solidFill>
                  <a:srgbClr val="000000"/>
                </a:solidFill>
              </a:rPr>
              <a:t>OStR Martin Kleemann, Beratungslehrkraft am Gymnasium Beilngries</a:t>
            </a:r>
          </a:p>
        </p:txBody>
      </p:sp>
    </p:spTree>
  </p:cSld>
  <p:clrMapOvr>
    <a:masterClrMapping/>
  </p:clrMapOvr>
  <p:transition advTm="43082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0">
            <a:extLst>
              <a:ext uri="{FF2B5EF4-FFF2-40B4-BE49-F238E27FC236}">
                <a16:creationId xmlns:a16="http://schemas.microsoft.com/office/drawing/2014/main" id="{540827DC-6277-468F-A781-AC9C4DFB8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0463"/>
            <a:ext cx="8572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1">
            <a:extLst>
              <a:ext uri="{FF2B5EF4-FFF2-40B4-BE49-F238E27FC236}">
                <a16:creationId xmlns:a16="http://schemas.microsoft.com/office/drawing/2014/main" id="{194A16A5-6BEF-44A2-987C-5FED5744E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752600"/>
            <a:ext cx="3962400" cy="39528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000000"/>
                </a:solidFill>
              </a:rPr>
              <a:t>www.gymnasium.bayern.de</a:t>
            </a:r>
          </a:p>
        </p:txBody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F8ADDC72-2802-408D-8E4C-F13058129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8" y="1765300"/>
            <a:ext cx="3962400" cy="39528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000000"/>
                </a:solidFill>
              </a:rPr>
              <a:t>www.schulberatung.bayern.de</a:t>
            </a:r>
          </a:p>
        </p:txBody>
      </p:sp>
      <p:sp>
        <p:nvSpPr>
          <p:cNvPr id="69637" name="Text Box 3">
            <a:extLst>
              <a:ext uri="{FF2B5EF4-FFF2-40B4-BE49-F238E27FC236}">
                <a16:creationId xmlns:a16="http://schemas.microsoft.com/office/drawing/2014/main" id="{87108E85-317C-469B-820D-A627BF8B0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50" y="792163"/>
            <a:ext cx="4535488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8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de-DE" altLang="de-DE" b="1">
                <a:solidFill>
                  <a:srgbClr val="000000"/>
                </a:solidFill>
              </a:rPr>
              <a:t>Internetadressen</a:t>
            </a:r>
          </a:p>
        </p:txBody>
      </p:sp>
      <p:pic>
        <p:nvPicPr>
          <p:cNvPr id="69638" name="Picture 4">
            <a:extLst>
              <a:ext uri="{FF2B5EF4-FFF2-40B4-BE49-F238E27FC236}">
                <a16:creationId xmlns:a16="http://schemas.microsoft.com/office/drawing/2014/main" id="{6442CA61-E2C9-4607-9FFB-388BEF508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855288"/>
            <a:ext cx="575945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639" name="Rectangle 5">
            <a:extLst>
              <a:ext uri="{FF2B5EF4-FFF2-40B4-BE49-F238E27FC236}">
                <a16:creationId xmlns:a16="http://schemas.microsoft.com/office/drawing/2014/main" id="{2CD8A779-82D8-44A2-9722-1FC220D05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2781300"/>
            <a:ext cx="4465637" cy="7270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sz="2000">
                <a:solidFill>
                  <a:srgbClr val="000000"/>
                </a:solidFill>
                <a:latin typeface="Verdana" panose="020B0604030504040204" pitchFamily="34" charset="0"/>
              </a:rPr>
              <a:t>www.gymnasium-beilngries.de</a:t>
            </a:r>
          </a:p>
        </p:txBody>
      </p:sp>
      <p:sp>
        <p:nvSpPr>
          <p:cNvPr id="69640" name="AutoShape 6">
            <a:extLst>
              <a:ext uri="{FF2B5EF4-FFF2-40B4-BE49-F238E27FC236}">
                <a16:creationId xmlns:a16="http://schemas.microsoft.com/office/drawing/2014/main" id="{ACE7A23A-03D0-480B-9C8B-7CD51F84C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144463"/>
            <a:ext cx="5975350" cy="431800"/>
          </a:xfrm>
          <a:prstGeom prst="roundRect">
            <a:avLst>
              <a:gd name="adj" fmla="val 36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69641" name="Text Box 7">
            <a:extLst>
              <a:ext uri="{FF2B5EF4-FFF2-40B4-BE49-F238E27FC236}">
                <a16:creationId xmlns:a16="http://schemas.microsoft.com/office/drawing/2014/main" id="{B2670085-85E6-4753-9920-494F2B1BB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838" y="146050"/>
            <a:ext cx="49149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de-DE" altLang="de-DE" sz="1200">
                <a:solidFill>
                  <a:srgbClr val="000000"/>
                </a:solidFill>
              </a:rPr>
              <a:t>OStR Martin Kleemann, Beratungslehrkraft am Gymnasium Beilngries</a:t>
            </a:r>
          </a:p>
        </p:txBody>
      </p:sp>
    </p:spTree>
  </p:cSld>
  <p:clrMapOvr>
    <a:masterClrMapping/>
  </p:clrMapOvr>
  <p:transition spd="med" advTm="3117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>
            <a:extLst>
              <a:ext uri="{FF2B5EF4-FFF2-40B4-BE49-F238E27FC236}">
                <a16:creationId xmlns:a16="http://schemas.microsoft.com/office/drawing/2014/main" id="{EB83229E-FB72-4777-9F51-DB4B79E77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381130" cy="39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38" name="Rectangle 2">
            <a:extLst>
              <a:ext uri="{FF2B5EF4-FFF2-40B4-BE49-F238E27FC236}">
                <a16:creationId xmlns:a16="http://schemas.microsoft.com/office/drawing/2014/main" id="{09507030-F326-45C0-ADAF-46442A16B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532" y="4160839"/>
            <a:ext cx="2544364" cy="78033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b="1" dirty="0">
                <a:solidFill>
                  <a:srgbClr val="000000"/>
                </a:solidFill>
                <a:latin typeface="Verdana" panose="020B0604030504040204" pitchFamily="34" charset="0"/>
              </a:rPr>
              <a:t>Welche Schule 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b="1" dirty="0">
                <a:solidFill>
                  <a:srgbClr val="000000"/>
                </a:solidFill>
                <a:latin typeface="Verdana" panose="020B0604030504040204" pitchFamily="34" charset="0"/>
              </a:rPr>
              <a:t> ist die beste für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b="1" dirty="0">
                <a:solidFill>
                  <a:srgbClr val="000000"/>
                </a:solidFill>
                <a:latin typeface="Verdana" panose="020B0604030504040204" pitchFamily="34" charset="0"/>
              </a:rPr>
              <a:t> mein Kind?</a:t>
            </a:r>
          </a:p>
        </p:txBody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D632BE92-76D4-4FC0-A852-17D1030DA34F}"/>
              </a:ext>
            </a:extLst>
          </p:cNvPr>
          <p:cNvSpPr>
            <a:spLocks noChangeArrowheads="1"/>
          </p:cNvSpPr>
          <p:nvPr/>
        </p:nvSpPr>
        <p:spPr bwMode="auto">
          <a:xfrm rot="780000">
            <a:off x="5812504" y="3824663"/>
            <a:ext cx="16351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</a:pPr>
            <a:r>
              <a:rPr lang="de-DE" altLang="de-DE" sz="1600" b="1" i="1" dirty="0">
                <a:solidFill>
                  <a:srgbClr val="000000"/>
                </a:solidFill>
                <a:latin typeface="Verdana" panose="020B0604030504040204" pitchFamily="34" charset="0"/>
              </a:rPr>
              <a:t>Mittelschule</a:t>
            </a:r>
          </a:p>
        </p:txBody>
      </p:sp>
      <p:sp>
        <p:nvSpPr>
          <p:cNvPr id="71685" name="Rectangle 4">
            <a:extLst>
              <a:ext uri="{FF2B5EF4-FFF2-40B4-BE49-F238E27FC236}">
                <a16:creationId xmlns:a16="http://schemas.microsoft.com/office/drawing/2014/main" id="{D06FEFBA-6B64-4341-8B08-2279F26E1E31}"/>
              </a:ext>
            </a:extLst>
          </p:cNvPr>
          <p:cNvSpPr>
            <a:spLocks noChangeArrowheads="1"/>
          </p:cNvSpPr>
          <p:nvPr/>
        </p:nvSpPr>
        <p:spPr bwMode="auto">
          <a:xfrm rot="-1140000">
            <a:off x="4138152" y="4403442"/>
            <a:ext cx="1446213" cy="257175"/>
          </a:xfrm>
          <a:prstGeom prst="rect">
            <a:avLst/>
          </a:prstGeom>
          <a:solidFill>
            <a:srgbClr val="DED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sz="1100">
                <a:solidFill>
                  <a:srgbClr val="000000"/>
                </a:solidFill>
                <a:latin typeface="Verdana" panose="020B0604030504040204" pitchFamily="34" charset="0"/>
              </a:rPr>
              <a:t>Wirtschaftsschule</a:t>
            </a:r>
          </a:p>
        </p:txBody>
      </p:sp>
      <p:sp>
        <p:nvSpPr>
          <p:cNvPr id="71686" name="AutoShape 5">
            <a:extLst>
              <a:ext uri="{FF2B5EF4-FFF2-40B4-BE49-F238E27FC236}">
                <a16:creationId xmlns:a16="http://schemas.microsoft.com/office/drawing/2014/main" id="{BBCF2013-A329-43C7-9953-B9F3E7CFF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144463"/>
            <a:ext cx="5832475" cy="360362"/>
          </a:xfrm>
          <a:prstGeom prst="roundRect">
            <a:avLst>
              <a:gd name="adj" fmla="val 44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71687" name="Text Box 6">
            <a:extLst>
              <a:ext uri="{FF2B5EF4-FFF2-40B4-BE49-F238E27FC236}">
                <a16:creationId xmlns:a16="http://schemas.microsoft.com/office/drawing/2014/main" id="{8CAB28D3-A5D0-4F33-82E4-31891A31E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144463"/>
            <a:ext cx="49149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de-DE" altLang="de-DE" sz="1200">
                <a:solidFill>
                  <a:srgbClr val="000000"/>
                </a:solidFill>
              </a:rPr>
              <a:t>OStR Martin Kleemann, Beratungslehrkraft am Gymnasium Beilngries</a:t>
            </a:r>
          </a:p>
        </p:txBody>
      </p:sp>
      <p:sp>
        <p:nvSpPr>
          <p:cNvPr id="39943" name="AutoShape 7">
            <a:extLst>
              <a:ext uri="{FF2B5EF4-FFF2-40B4-BE49-F238E27FC236}">
                <a16:creationId xmlns:a16="http://schemas.microsoft.com/office/drawing/2014/main" id="{A0527FBF-D22B-44BE-A48F-4BD984947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939" y="3808135"/>
            <a:ext cx="3419549" cy="1766008"/>
          </a:xfrm>
          <a:prstGeom prst="roundRect">
            <a:avLst>
              <a:gd name="adj" fmla="val 65"/>
            </a:avLst>
          </a:prstGeom>
          <a:solidFill>
            <a:srgbClr val="CFE7F5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8" rIns="90000" bIns="450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de-DE" altLang="de-DE" b="1" dirty="0">
                <a:solidFill>
                  <a:srgbClr val="000000"/>
                </a:solidFill>
              </a:rPr>
              <a:t>Die Schule, </a:t>
            </a:r>
          </a:p>
          <a:p>
            <a:pPr algn="ctr" eaLnBrk="1">
              <a:spcAft>
                <a:spcPct val="0"/>
              </a:spcAft>
            </a:pPr>
            <a:r>
              <a:rPr lang="de-DE" altLang="de-DE" b="1" dirty="0">
                <a:solidFill>
                  <a:srgbClr val="000000"/>
                </a:solidFill>
              </a:rPr>
              <a:t>in der mein Kind sich </a:t>
            </a:r>
          </a:p>
          <a:p>
            <a:pPr algn="ctr" eaLnBrk="1">
              <a:spcAft>
                <a:spcPct val="0"/>
              </a:spcAft>
            </a:pPr>
            <a:r>
              <a:rPr lang="de-DE" altLang="de-DE" b="1" dirty="0">
                <a:solidFill>
                  <a:srgbClr val="000000"/>
                </a:solidFill>
              </a:rPr>
              <a:t>am besten entfalten </a:t>
            </a:r>
          </a:p>
          <a:p>
            <a:pPr algn="ctr" eaLnBrk="1">
              <a:spcAft>
                <a:spcPct val="0"/>
              </a:spcAft>
            </a:pPr>
            <a:r>
              <a:rPr lang="de-DE" altLang="de-DE" b="1" dirty="0">
                <a:solidFill>
                  <a:srgbClr val="000000"/>
                </a:solidFill>
              </a:rPr>
              <a:t>und glücklich</a:t>
            </a:r>
          </a:p>
          <a:p>
            <a:pPr algn="ctr" eaLnBrk="1">
              <a:spcAft>
                <a:spcPct val="0"/>
              </a:spcAft>
            </a:pPr>
            <a:r>
              <a:rPr lang="de-DE" altLang="de-DE" b="1" dirty="0">
                <a:solidFill>
                  <a:srgbClr val="000000"/>
                </a:solidFill>
              </a:rPr>
              <a:t>sein kann! </a:t>
            </a:r>
          </a:p>
        </p:txBody>
      </p:sp>
    </p:spTree>
    <p:custDataLst>
      <p:tags r:id="rId1"/>
    </p:custDataLst>
  </p:cSld>
  <p:clrMapOvr>
    <a:masterClrMapping/>
  </p:clrMapOvr>
  <p:transition spd="med" advTm="489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EDFC0E2-C20A-4BE0-A492-E65442C20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204864"/>
            <a:ext cx="6596657" cy="3340384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2F370DDC-C5F8-40ED-B4B6-0DF84DC8A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816" y="404664"/>
            <a:ext cx="6175350" cy="40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de-DE" altLang="de-DE" sz="1200" dirty="0">
                <a:solidFill>
                  <a:srgbClr val="000000"/>
                </a:solidFill>
              </a:rPr>
              <a:t>OStR Martin Kleemann, Beratungslehrkraft am Gymnasium Beilngries</a:t>
            </a:r>
          </a:p>
        </p:txBody>
      </p:sp>
    </p:spTree>
    <p:extLst>
      <p:ext uri="{BB962C8B-B14F-4D97-AF65-F5344CB8AC3E}">
        <p14:creationId xmlns:p14="http://schemas.microsoft.com/office/powerpoint/2010/main" val="128763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84"/>
    </mc:Choice>
    <mc:Fallback xmlns="">
      <p:transition spd="slow" advTm="13384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>
            <a:extLst>
              <a:ext uri="{FF2B5EF4-FFF2-40B4-BE49-F238E27FC236}">
                <a16:creationId xmlns:a16="http://schemas.microsoft.com/office/drawing/2014/main" id="{A913E612-5760-4322-A417-E1BFA2760CA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47813" y="620713"/>
            <a:ext cx="7138987" cy="7747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de-DE" altLang="de-DE">
                <a:solidFill>
                  <a:srgbClr val="FF0000"/>
                </a:solidFill>
                <a:latin typeface="Arial" panose="020B0604020202020204" pitchFamily="34" charset="0"/>
              </a:rPr>
              <a:t>                 </a:t>
            </a:r>
            <a:r>
              <a:rPr lang="de-DE" altLang="de-DE">
                <a:latin typeface="Arial" panose="020B0604020202020204" pitchFamily="34" charset="0"/>
              </a:rPr>
              <a:t>Fragen gerne an</a:t>
            </a:r>
          </a:p>
        </p:txBody>
      </p:sp>
      <p:pic>
        <p:nvPicPr>
          <p:cNvPr id="73731" name="Picture 2">
            <a:extLst>
              <a:ext uri="{FF2B5EF4-FFF2-40B4-BE49-F238E27FC236}">
                <a16:creationId xmlns:a16="http://schemas.microsoft.com/office/drawing/2014/main" id="{3B503C1F-B462-4C39-8914-D930365FA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3925887" cy="19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32" name="Rectangle 3">
            <a:extLst>
              <a:ext uri="{FF2B5EF4-FFF2-40B4-BE49-F238E27FC236}">
                <a16:creationId xmlns:a16="http://schemas.microsoft.com/office/drawing/2014/main" id="{CD181A52-F449-4C37-A1BB-C54045F97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4033046"/>
            <a:ext cx="5760640" cy="1906586"/>
          </a:xfrm>
          <a:prstGeom prst="rect">
            <a:avLst/>
          </a:prstGeom>
          <a:solidFill>
            <a:srgbClr val="E6E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>
                <a:solidFill>
                  <a:srgbClr val="BC71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sz="2800" b="1" dirty="0">
                <a:solidFill>
                  <a:srgbClr val="193300"/>
                </a:solidFill>
              </a:rPr>
              <a:t>Martin Kleemann, Gymnasium Beilngries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sz="2800" b="1" dirty="0">
                <a:solidFill>
                  <a:srgbClr val="193300"/>
                </a:solidFill>
              </a:rPr>
              <a:t>Terminabsprache bitte unter 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de-DE" altLang="de-DE" sz="2800" b="1" dirty="0">
                <a:solidFill>
                  <a:srgbClr val="193300"/>
                </a:solidFill>
              </a:rPr>
              <a:t>Telefon: 08461/6021100</a:t>
            </a:r>
          </a:p>
        </p:txBody>
      </p:sp>
      <p:sp>
        <p:nvSpPr>
          <p:cNvPr id="73733" name="AutoShape 4">
            <a:extLst>
              <a:ext uri="{FF2B5EF4-FFF2-40B4-BE49-F238E27FC236}">
                <a16:creationId xmlns:a16="http://schemas.microsoft.com/office/drawing/2014/main" id="{D8C2E928-1B5D-41D6-8A87-E45295EE9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215900"/>
            <a:ext cx="5975350" cy="215900"/>
          </a:xfrm>
          <a:prstGeom prst="roundRect">
            <a:avLst>
              <a:gd name="adj" fmla="val 731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</p:cSld>
  <p:clrMapOvr>
    <a:masterClrMapping/>
  </p:clrMapOvr>
  <p:transition spd="med" advTm="19055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0769C992-215C-456F-8A1E-53DE5C55B5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47813" y="620713"/>
            <a:ext cx="7138987" cy="7747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de-DE" altLang="de-DE" sz="3600" b="1">
                <a:latin typeface="Arial" panose="020B0604020202020204" pitchFamily="34" charset="0"/>
              </a:rPr>
              <a:t>Ziele des Gymnasiums</a:t>
            </a:r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8D92CEB4-6283-44CA-841F-6707DA02D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349500"/>
            <a:ext cx="8785225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488"/>
              </a:spcBef>
              <a:spcAft>
                <a:spcPct val="0"/>
              </a:spcAft>
            </a:pPr>
            <a:r>
              <a:rPr lang="de-DE" altLang="de-DE" b="1"/>
              <a:t>   	</a:t>
            </a:r>
            <a:r>
              <a:rPr lang="de-DE" altLang="de-DE" sz="2800" b="1">
                <a:solidFill>
                  <a:srgbClr val="000000"/>
                </a:solidFill>
              </a:rPr>
              <a:t>Das Gymnasium vermittelt die vertiefte </a:t>
            </a:r>
          </a:p>
          <a:p>
            <a:pPr eaLnBrk="1" hangingPunct="1">
              <a:lnSpc>
                <a:spcPct val="100000"/>
              </a:lnSpc>
              <a:spcBef>
                <a:spcPts val="488"/>
              </a:spcBef>
              <a:spcAft>
                <a:spcPct val="0"/>
              </a:spcAft>
            </a:pPr>
            <a:r>
              <a:rPr lang="de-DE" altLang="de-DE" sz="2800" b="1">
                <a:solidFill>
                  <a:srgbClr val="000000"/>
                </a:solidFill>
              </a:rPr>
              <a:t>allgemeine Bildung, die für ein Hochschulstudium vorausgesetzt wird; es schafft auch zusätzliche Voraussetzungen für eine berufliche Ausbildung außerhalb der Hochschule. </a:t>
            </a:r>
            <a:r>
              <a:rPr lang="de-DE" altLang="de-DE" sz="2000" b="1" i="1">
                <a:solidFill>
                  <a:srgbClr val="000000"/>
                </a:solidFill>
              </a:rPr>
              <a:t>(BayEUG Art. 9 Absatz 1)</a:t>
            </a:r>
          </a:p>
        </p:txBody>
      </p:sp>
      <p:sp>
        <p:nvSpPr>
          <p:cNvPr id="36868" name="AutoShape 3">
            <a:extLst>
              <a:ext uri="{FF2B5EF4-FFF2-40B4-BE49-F238E27FC236}">
                <a16:creationId xmlns:a16="http://schemas.microsoft.com/office/drawing/2014/main" id="{47D26D3A-CC13-40F9-AB8E-8044F9AAB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144463"/>
            <a:ext cx="5975350" cy="431800"/>
          </a:xfrm>
          <a:prstGeom prst="roundRect">
            <a:avLst>
              <a:gd name="adj" fmla="val 366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6869" name="Text Box 4">
            <a:extLst>
              <a:ext uri="{FF2B5EF4-FFF2-40B4-BE49-F238E27FC236}">
                <a16:creationId xmlns:a16="http://schemas.microsoft.com/office/drawing/2014/main" id="{DA8D45B1-8E15-4002-B0EC-80101CCBE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838" y="144463"/>
            <a:ext cx="49149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de-DE" altLang="de-DE" sz="1200">
                <a:solidFill>
                  <a:srgbClr val="000000"/>
                </a:solidFill>
              </a:rPr>
              <a:t>OStR Martin Kleemann, Beratungslehrkraft am Gymnasium Beilngries</a:t>
            </a:r>
          </a:p>
        </p:txBody>
      </p:sp>
    </p:spTree>
  </p:cSld>
  <p:clrMapOvr>
    <a:masterClrMapping/>
  </p:clrMapOvr>
  <p:transition spd="med" advTm="41604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3F09A5DF-BDCB-4D7E-836B-D652E29C99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45" t="-1276" r="444" b="1020"/>
          <a:stretch/>
        </p:blipFill>
        <p:spPr>
          <a:xfrm>
            <a:off x="971600" y="1700808"/>
            <a:ext cx="7635746" cy="4452079"/>
          </a:xfrm>
          <a:prstGeom prst="rect">
            <a:avLst/>
          </a:prstGeom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EAE3C3CE-B62E-4262-9F43-D722DABE437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915816" y="404664"/>
            <a:ext cx="78867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de-DE" altLang="de-DE" sz="1200" dirty="0">
                <a:solidFill>
                  <a:srgbClr val="000000"/>
                </a:solidFill>
              </a:rPr>
              <a:t>OStR Martin Kleemann, Beratungslehrkraft am Gymnasium Beilngries</a:t>
            </a:r>
          </a:p>
        </p:txBody>
      </p:sp>
    </p:spTree>
    <p:extLst>
      <p:ext uri="{BB962C8B-B14F-4D97-AF65-F5344CB8AC3E}">
        <p14:creationId xmlns:p14="http://schemas.microsoft.com/office/powerpoint/2010/main" val="379298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23"/>
    </mc:Choice>
    <mc:Fallback xmlns="">
      <p:transition spd="slow" advTm="5592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>
            <a:extLst>
              <a:ext uri="{FF2B5EF4-FFF2-40B4-BE49-F238E27FC236}">
                <a16:creationId xmlns:a16="http://schemas.microsoft.com/office/drawing/2014/main" id="{37D0C07A-E5A8-43AB-9A2F-785EB4541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1624345"/>
            <a:ext cx="72008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8" rIns="90000" bIns="45000" anchor="t"/>
          <a:lstStyle>
            <a:lvl1pPr marL="215900" indent="-215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125"/>
              </a:spcBef>
              <a:spcAft>
                <a:spcPct val="0"/>
              </a:spcAft>
            </a:pPr>
            <a:r>
              <a:rPr lang="de-DE" altLang="de-DE" b="1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ts val="1125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</a:pPr>
            <a:r>
              <a:rPr lang="de-DE" altLang="de-DE" dirty="0">
                <a:solidFill>
                  <a:srgbClr val="000000"/>
                </a:solidFill>
              </a:rPr>
              <a:t> Erlernen von mindestens 2 Fremdsprachen </a:t>
            </a:r>
          </a:p>
          <a:p>
            <a:pPr eaLnBrk="1" hangingPunct="1">
              <a:spcBef>
                <a:spcPts val="1125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</a:pPr>
            <a:r>
              <a:rPr lang="de-DE" altLang="de-DE" dirty="0">
                <a:solidFill>
                  <a:srgbClr val="000000"/>
                </a:solidFill>
              </a:rPr>
              <a:t>Vertiefung der MINT-Fächer und der politischen Bildung</a:t>
            </a:r>
          </a:p>
          <a:p>
            <a:pPr>
              <a:spcBef>
                <a:spcPts val="1125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</a:pPr>
            <a:r>
              <a:rPr lang="de-DE" altLang="de-DE" dirty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Stärkung der beruflichen Orientierung ab Jg. 9 (Module/ Praktika) </a:t>
            </a:r>
          </a:p>
          <a:p>
            <a:pPr>
              <a:spcBef>
                <a:spcPts val="1125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</a:pPr>
            <a:r>
              <a:rPr lang="de-DE" altLang="de-DE" dirty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auch Zeit für individuelles Lernen und eigene Interessen</a:t>
            </a:r>
            <a:endParaRPr lang="de-DE" dirty="0"/>
          </a:p>
          <a:p>
            <a:pPr eaLnBrk="1" hangingPunct="1">
              <a:spcBef>
                <a:spcPts val="1125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</a:pPr>
            <a:r>
              <a:rPr lang="de-DE" altLang="de-DE" dirty="0">
                <a:solidFill>
                  <a:schemeClr val="tx1"/>
                </a:solidFill>
              </a:rPr>
              <a:t>Kein Pflichtnachmittagsunterricht in Klasse 5 und 6, deutliche Reduktion des Nachmittagsunterrichts in den übrigen Jahrgangsstufen bis 11</a:t>
            </a:r>
          </a:p>
          <a:p>
            <a:pPr eaLnBrk="1" hangingPunct="1">
              <a:spcBef>
                <a:spcPts val="1125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</a:pPr>
            <a:endParaRPr lang="de-DE" altLang="de-DE" dirty="0">
              <a:solidFill>
                <a:srgbClr val="000000"/>
              </a:solidFill>
            </a:endParaRPr>
          </a:p>
          <a:p>
            <a:pPr eaLnBrk="1" hangingPunct="1">
              <a:spcBef>
                <a:spcPts val="1125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</a:pP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61443" name="Text Box 2">
            <a:extLst>
              <a:ext uri="{FF2B5EF4-FFF2-40B4-BE49-F238E27FC236}">
                <a16:creationId xmlns:a16="http://schemas.microsoft.com/office/drawing/2014/main" id="{4A72F768-8791-4F82-9F53-2E54F4BDB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402" y="918958"/>
            <a:ext cx="5875745" cy="26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8" rIns="90000" bIns="45000" anchor="t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Aft>
                <a:spcPct val="0"/>
              </a:spcAft>
            </a:pPr>
            <a:r>
              <a:rPr lang="de-DE" altLang="de-DE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Profil des 9-jährigen  Gymnasiums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D0716854-EC03-4FBE-8AC1-149B09F0B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816" y="368300"/>
            <a:ext cx="49149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de-DE" altLang="de-DE" sz="1200" dirty="0">
                <a:solidFill>
                  <a:srgbClr val="000000"/>
                </a:solidFill>
              </a:rPr>
              <a:t>OStR Martin Kleemann, Beratungslehrkraft am Gymnasium Beilngries</a:t>
            </a:r>
          </a:p>
        </p:txBody>
      </p:sp>
    </p:spTree>
    <p:custDataLst>
      <p:tags r:id="rId1"/>
    </p:custDataLst>
  </p:cSld>
  <p:clrMapOvr>
    <a:masterClrMapping/>
  </p:clrMapOvr>
  <p:transition advTm="771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>
            <a:extLst>
              <a:ext uri="{FF2B5EF4-FFF2-40B4-BE49-F238E27FC236}">
                <a16:creationId xmlns:a16="http://schemas.microsoft.com/office/drawing/2014/main" id="{91361885-1411-483F-9E06-B327A1BC55A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47813" y="620713"/>
            <a:ext cx="7138987" cy="7747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de-DE" altLang="de-DE" b="1">
                <a:latin typeface="Arial" panose="020B0604020202020204" pitchFamily="34" charset="0"/>
              </a:rPr>
              <a:t>Unterrichtsfächer am Gymnasium</a:t>
            </a:r>
          </a:p>
        </p:txBody>
      </p:sp>
      <p:graphicFrame>
        <p:nvGraphicFramePr>
          <p:cNvPr id="27650" name="Group 2">
            <a:extLst>
              <a:ext uri="{FF2B5EF4-FFF2-40B4-BE49-F238E27FC236}">
                <a16:creationId xmlns:a16="http://schemas.microsoft.com/office/drawing/2014/main" id="{29F95902-3429-47A5-8BB1-12FAC2981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844746"/>
              </p:ext>
            </p:extLst>
          </p:nvPr>
        </p:nvGraphicFramePr>
        <p:xfrm>
          <a:off x="755650" y="1628775"/>
          <a:ext cx="6624662" cy="4505547"/>
        </p:xfrm>
        <a:graphic>
          <a:graphicData uri="http://schemas.openxmlformats.org/drawingml/2006/table">
            <a:tbl>
              <a:tblPr/>
              <a:tblGrid>
                <a:gridCol w="3006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5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016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Stundentafel (G9)</a:t>
                      </a:r>
                    </a:p>
                  </a:txBody>
                  <a:tcPr marT="61580" marB="45707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5. Klasse</a:t>
                      </a:r>
                    </a:p>
                  </a:txBody>
                  <a:tcPr marT="61580" marB="45707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6. Klasse</a:t>
                      </a:r>
                    </a:p>
                  </a:txBody>
                  <a:tcPr marT="61580" marB="45707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59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Religion/ Ethik</a:t>
                      </a:r>
                    </a:p>
                  </a:txBody>
                  <a:tcPr marT="57171" marB="45707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marT="57171" marB="45707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marT="57171" marB="45707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59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Deutsch</a:t>
                      </a:r>
                    </a:p>
                  </a:txBody>
                  <a:tcPr marT="57171" marB="45707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marT="57171" marB="45707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marT="57171" marB="45707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467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1. Fremdsprache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2. Fremdsprache</a:t>
                      </a:r>
                    </a:p>
                  </a:txBody>
                  <a:tcPr marT="57171" marB="45707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marT="57171" marB="45707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marT="57171" marB="45707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59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Intensivierung</a:t>
                      </a:r>
                    </a:p>
                  </a:txBody>
                  <a:tcPr marT="57171" marB="45707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marT="57171" marB="45707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 (+1</a:t>
                      </a:r>
                    </a:p>
                  </a:txBody>
                  <a:tcPr marT="57171" marB="45707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59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Mathematik</a:t>
                      </a:r>
                    </a:p>
                  </a:txBody>
                  <a:tcPr marT="57171" marB="45707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marT="57171" marB="45707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marT="57171" marB="45707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59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Natur und Technik</a:t>
                      </a:r>
                    </a:p>
                  </a:txBody>
                  <a:tcPr marT="57171" marB="45707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3</a:t>
                      </a:r>
                    </a:p>
                  </a:txBody>
                  <a:tcPr marT="57171" marB="45707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3</a:t>
                      </a:r>
                    </a:p>
                  </a:txBody>
                  <a:tcPr marT="57171" marB="45707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16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Geographie</a:t>
                      </a:r>
                    </a:p>
                  </a:txBody>
                  <a:tcPr marT="57171" marB="45707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marT="57171" marB="45707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endParaRPr kumimoji="0" lang="de-DE" alt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61580" marB="45707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16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Geschichte</a:t>
                      </a:r>
                    </a:p>
                  </a:txBody>
                  <a:tcPr marT="57171" marB="45707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endParaRPr kumimoji="0" lang="de-DE" alt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61580" marB="45707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marT="57171" marB="45707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59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Kunst</a:t>
                      </a:r>
                    </a:p>
                  </a:txBody>
                  <a:tcPr marT="57171" marB="45707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marT="57171" marB="45707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marT="57171" marB="45707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59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Musik</a:t>
                      </a:r>
                    </a:p>
                  </a:txBody>
                  <a:tcPr marT="57171" marB="45707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marT="57171" marB="45707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marT="57171" marB="45707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159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Sport</a:t>
                      </a:r>
                    </a:p>
                  </a:txBody>
                  <a:tcPr marT="57171" marB="45707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3</a:t>
                      </a:r>
                    </a:p>
                  </a:txBody>
                  <a:tcPr marT="57171" marB="45707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marT="57171" marB="45707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016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endParaRPr kumimoji="0" lang="de-DE" alt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61580" marB="45707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  </a:t>
                      </a:r>
                    </a:p>
                  </a:txBody>
                  <a:tcPr marT="57171" marB="45707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</a:t>
                      </a:r>
                    </a:p>
                  </a:txBody>
                  <a:tcPr marT="57171" marB="45707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159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Stundenzahl gesamt</a:t>
                      </a:r>
                    </a:p>
                  </a:txBody>
                  <a:tcPr marT="57171" marB="45707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de-DE" altLang="de-DE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30 </a:t>
                      </a:r>
                    </a:p>
                  </a:txBody>
                  <a:tcPr marT="57171" marB="45707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6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400"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666699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de-DE" altLang="de-D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de-DE" altLang="de-D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30 </a:t>
                      </a:r>
                      <a:r>
                        <a:rPr kumimoji="0" lang="de-DE" altLang="de-D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(+1 freiwillig)</a:t>
                      </a:r>
                    </a:p>
                  </a:txBody>
                  <a:tcPr marT="57171" marB="45707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5121" name="AutoShape 146">
            <a:extLst>
              <a:ext uri="{FF2B5EF4-FFF2-40B4-BE49-F238E27FC236}">
                <a16:creationId xmlns:a16="http://schemas.microsoft.com/office/drawing/2014/main" id="{FA38B6D3-F52F-4773-8DAB-9B2B473F4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144463"/>
            <a:ext cx="5832475" cy="431800"/>
          </a:xfrm>
          <a:prstGeom prst="roundRect">
            <a:avLst>
              <a:gd name="adj" fmla="val 366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45122" name="Text Box 147">
            <a:extLst>
              <a:ext uri="{FF2B5EF4-FFF2-40B4-BE49-F238E27FC236}">
                <a16:creationId xmlns:a16="http://schemas.microsoft.com/office/drawing/2014/main" id="{367BE9F4-8E95-4C4B-8A5C-26F12A8A9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838" y="146050"/>
            <a:ext cx="49149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de-DE" altLang="de-DE" sz="1200">
                <a:solidFill>
                  <a:srgbClr val="000000"/>
                </a:solidFill>
              </a:rPr>
              <a:t>OStR Martin Kleemann, Beratungslehrkraft am Gymnasium Beilngries</a:t>
            </a:r>
          </a:p>
        </p:txBody>
      </p:sp>
      <p:sp>
        <p:nvSpPr>
          <p:cNvPr id="45123" name="Textfeld 1">
            <a:extLst>
              <a:ext uri="{FF2B5EF4-FFF2-40B4-BE49-F238E27FC236}">
                <a16:creationId xmlns:a16="http://schemas.microsoft.com/office/drawing/2014/main" id="{34F7B40C-C8C1-4AE1-9917-66B03F404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49" y="3060700"/>
            <a:ext cx="1223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 dirty="0"/>
              <a:t>Freiwillig )</a:t>
            </a:r>
          </a:p>
        </p:txBody>
      </p:sp>
    </p:spTree>
  </p:cSld>
  <p:clrMapOvr>
    <a:masterClrMapping/>
  </p:clrMapOvr>
  <p:transition spd="med" advTm="74504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54C9CB4-5E67-42B5-8AAC-88E69A022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1916832"/>
            <a:ext cx="6264696" cy="4029607"/>
          </a:xfr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AA5B5518-FDD9-487C-8440-6723BEC3826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987824" y="476672"/>
            <a:ext cx="7137400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de-DE" altLang="de-DE" sz="1200" dirty="0">
                <a:solidFill>
                  <a:srgbClr val="000000"/>
                </a:solidFill>
              </a:rPr>
              <a:t>OStR Martin Kleemann, Beratungslehrkraft am Gymnasium Beilngries</a:t>
            </a:r>
          </a:p>
        </p:txBody>
      </p:sp>
    </p:spTree>
    <p:extLst>
      <p:ext uri="{BB962C8B-B14F-4D97-AF65-F5344CB8AC3E}">
        <p14:creationId xmlns:p14="http://schemas.microsoft.com/office/powerpoint/2010/main" val="319719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93"/>
    </mc:Choice>
    <mc:Fallback xmlns="">
      <p:transition spd="slow" advTm="1099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A5DF798-B7FC-4028-85AA-845D54ECF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25" y="474663"/>
            <a:ext cx="5832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t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</a:pPr>
            <a:r>
              <a:rPr lang="de-DE" altLang="de-DE" b="1" dirty="0">
                <a:solidFill>
                  <a:srgbClr val="000000"/>
                </a:solidFill>
                <a:latin typeface="Verdana"/>
                <a:ea typeface="Microsoft YaHei"/>
              </a:rPr>
              <a:t>Ausbildungsrichtungen </a:t>
            </a:r>
            <a:br>
              <a:rPr lang="de-DE" altLang="de-DE" b="1" dirty="0">
                <a:latin typeface="Verdana" panose="020B0604030504040204" pitchFamily="34" charset="0"/>
              </a:rPr>
            </a:br>
            <a:r>
              <a:rPr lang="de-DE" altLang="de-DE" b="1" dirty="0">
                <a:solidFill>
                  <a:srgbClr val="000000"/>
                </a:solidFill>
                <a:latin typeface="Verdana"/>
                <a:ea typeface="Microsoft YaHei"/>
              </a:rPr>
              <a:t>des Gymnasiums</a:t>
            </a:r>
            <a:endParaRPr lang="de-DE" altLang="de-DE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0963" name="AutoShape 3">
            <a:extLst>
              <a:ext uri="{FF2B5EF4-FFF2-40B4-BE49-F238E27FC236}">
                <a16:creationId xmlns:a16="http://schemas.microsoft.com/office/drawing/2014/main" id="{AF4EB09F-D7D6-4E3B-8D1B-8435EDCB7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144463"/>
            <a:ext cx="5832475" cy="431800"/>
          </a:xfrm>
          <a:prstGeom prst="roundRect">
            <a:avLst>
              <a:gd name="adj" fmla="val 366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54422ECD-E111-4841-9982-6CA96B05A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838" y="146050"/>
            <a:ext cx="49149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6666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de-DE" altLang="de-DE" sz="1200" dirty="0">
                <a:solidFill>
                  <a:srgbClr val="000000"/>
                </a:solidFill>
              </a:rPr>
              <a:t>OStR Martin Kleemann, Beratungslehrkraft am Gymnasium Beilngries</a:t>
            </a:r>
          </a:p>
        </p:txBody>
      </p:sp>
      <p:pic>
        <p:nvPicPr>
          <p:cNvPr id="40965" name="Grafik 2">
            <a:extLst>
              <a:ext uri="{FF2B5EF4-FFF2-40B4-BE49-F238E27FC236}">
                <a16:creationId xmlns:a16="http://schemas.microsoft.com/office/drawing/2014/main" id="{9A8FBA55-3ACF-4022-AE3E-145D382B1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663" y="1664402"/>
            <a:ext cx="6141937" cy="44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1736"/>
  <p:extLst>
    <p:ext uri="{3A86A75C-4F4B-4683-9AE1-C65F6400EC91}">
      <p14:laserTraceLst xmlns:p14="http://schemas.microsoft.com/office/powerpoint/2010/main">
        <p14:tracePtLst>
          <p14:tracePt t="12308" x="3219450" y="6165850"/>
          <p14:tracePt t="12664" x="2430463" y="6638925"/>
          <p14:tracePt t="12671" x="2384425" y="6502400"/>
          <p14:tracePt t="12677" x="2338388" y="6337300"/>
          <p14:tracePt t="12692" x="2247900" y="6054725"/>
          <p14:tracePt t="12696" x="2192338" y="5881688"/>
          <p14:tracePt t="12703" x="2136775" y="5670550"/>
          <p14:tracePt t="12709" x="2073275" y="5507038"/>
          <p14:tracePt t="12715" x="2036763" y="5351463"/>
          <p14:tracePt t="12722" x="1990725" y="5186363"/>
          <p14:tracePt t="12729" x="1954213" y="5040313"/>
          <p14:tracePt t="12735" x="1927225" y="4876800"/>
          <p14:tracePt t="12741" x="1900238" y="4721225"/>
          <p14:tracePt t="12748" x="1873250" y="4611688"/>
          <p14:tracePt t="12755" x="1844675" y="4511675"/>
          <p14:tracePt t="12761" x="1844675" y="4402138"/>
          <p14:tracePt t="12768" x="1817688" y="4329113"/>
          <p14:tracePt t="12774" x="1817688" y="4256088"/>
          <p14:tracePt t="12780" x="1817688" y="4164013"/>
          <p14:tracePt t="12787" x="1836738" y="4064000"/>
          <p14:tracePt t="12794" x="1863725" y="3954463"/>
          <p14:tracePt t="12800" x="1873250" y="3852863"/>
          <p14:tracePt t="12808" x="1890713" y="3779838"/>
          <p14:tracePt t="12813" x="1917700" y="3698875"/>
          <p14:tracePt t="12820" x="1936750" y="3633788"/>
          <p14:tracePt t="12826" x="1963738" y="3589338"/>
          <p14:tracePt t="12832" x="2019300" y="3497263"/>
          <p14:tracePt t="12839" x="2055813" y="3433763"/>
          <p14:tracePt t="12845" x="2109788" y="3360738"/>
          <p14:tracePt t="12852" x="2146300" y="3297238"/>
          <p14:tracePt t="12859" x="2201863" y="3214688"/>
          <p14:tracePt t="12865" x="2238375" y="3168650"/>
          <p14:tracePt t="12871" x="2274888" y="3122613"/>
          <p14:tracePt t="12878" x="2320925" y="3095625"/>
          <p14:tracePt t="12891" x="2420938" y="3013075"/>
          <p14:tracePt t="12897" x="2438400" y="2995613"/>
          <p14:tracePt t="12904" x="2466975" y="2976563"/>
          <p14:tracePt t="12910" x="2503488" y="2959100"/>
          <p14:tracePt t="12916" x="2530475" y="2930525"/>
          <p14:tracePt t="12924" x="2547938" y="2922588"/>
          <p14:tracePt t="12929" x="2576513" y="2903538"/>
          <p14:tracePt t="12936" x="2613025" y="2876550"/>
          <p14:tracePt t="12943" x="2657475" y="2849563"/>
          <p14:tracePt t="12948" x="2722563" y="2820988"/>
          <p14:tracePt t="12955" x="2749550" y="2803525"/>
          <p14:tracePt t="12961" x="2768600" y="2784475"/>
          <p14:tracePt t="12968" x="2795588" y="2767013"/>
          <p14:tracePt t="12975" x="2813050" y="2757488"/>
          <p14:tracePt t="12981" x="2849563" y="2747963"/>
          <p14:tracePt t="12987" x="2878138" y="2720975"/>
          <p14:tracePt t="12994" x="2895600" y="2703513"/>
          <p14:tracePt t="13004" x="2932113" y="2684463"/>
          <p14:tracePt t="13008" x="2951163" y="2674938"/>
          <p14:tracePt t="13013" x="2978150" y="2647950"/>
          <p14:tracePt t="13020" x="2995613" y="2620963"/>
          <p14:tracePt t="13027" x="3032125" y="2601913"/>
          <p14:tracePt t="13033" x="3068638" y="2584450"/>
          <p14:tracePt t="13039" x="3105150" y="2547938"/>
          <p14:tracePt t="13045" x="3124200" y="2528888"/>
          <p14:tracePt t="13052" x="3151188" y="2511425"/>
          <p14:tracePt t="13058" x="3197225" y="2501900"/>
          <p14:tracePt t="13064" x="3279775" y="2474913"/>
          <p14:tracePt t="13071" x="3325813" y="2428875"/>
          <p14:tracePt t="13078" x="3352800" y="2401888"/>
          <p14:tracePt t="13084" x="3416300" y="2365375"/>
          <p14:tracePt t="13091" x="3443288" y="2355850"/>
          <p14:tracePt t="13097" x="3489325" y="2346325"/>
          <p14:tracePt t="13104" x="3535363" y="2328863"/>
          <p14:tracePt t="13110" x="3571875" y="2319338"/>
          <p14:tracePt t="13116" x="3617913" y="2301875"/>
          <p14:tracePt t="13123" x="3644900" y="2292350"/>
          <p14:tracePt t="13129" x="3690938" y="2282825"/>
          <p14:tracePt t="13136" x="3717925" y="2273300"/>
          <p14:tracePt t="13144" x="3754438" y="2255838"/>
          <p14:tracePt t="13149" x="3790950" y="2246313"/>
          <p14:tracePt t="13155" x="3817938" y="2236788"/>
          <p14:tracePt t="13162" x="3883025" y="2209800"/>
          <p14:tracePt t="13168" x="3927475" y="2192338"/>
          <p14:tracePt t="13175" x="3946525" y="2163763"/>
          <p14:tracePt t="13181" x="3973513" y="2146300"/>
          <p14:tracePt t="13187" x="3992563" y="2136775"/>
          <p14:tracePt t="13194" x="4010025" y="2127250"/>
          <p14:tracePt t="13200" x="4019550" y="2119313"/>
          <p14:tracePt t="13208" x="4046538" y="2100263"/>
          <p14:tracePt t="13213" x="4056063" y="2073275"/>
          <p14:tracePt t="13220" x="4056063" y="2063750"/>
          <p14:tracePt t="13226" x="4065588" y="2054225"/>
          <p14:tracePt t="13232" x="4065588" y="2036763"/>
          <p14:tracePt t="13239" x="4065588" y="2027238"/>
          <p14:tracePt t="13245" x="4065588" y="1990725"/>
          <p14:tracePt t="13252" x="4065588" y="1973263"/>
          <p14:tracePt t="13258" x="4056063" y="1954213"/>
          <p14:tracePt t="13264" x="4037013" y="1935163"/>
          <p14:tracePt t="13271" x="4029075" y="1898650"/>
          <p14:tracePt t="13278" x="4019550" y="1871663"/>
          <p14:tracePt t="13284" x="3992563" y="1844675"/>
          <p14:tracePt t="13291" x="3963988" y="1825625"/>
          <p14:tracePt t="13297" x="3946525" y="1817688"/>
          <p14:tracePt t="13304" x="3937000" y="1798638"/>
          <p14:tracePt t="13310" x="3910013" y="1781175"/>
          <p14:tracePt t="13316" x="3873500" y="1752600"/>
          <p14:tracePt t="13324" x="3817938" y="1716088"/>
          <p14:tracePt t="13329" x="3790950" y="1716088"/>
          <p14:tracePt t="13336" x="3754438" y="1698625"/>
          <p14:tracePt t="13343" x="3698875" y="1679575"/>
          <p14:tracePt t="13349" x="3644900" y="1679575"/>
          <p14:tracePt t="13355" x="3598863" y="1679575"/>
          <p14:tracePt t="13362" x="3571875" y="1671638"/>
          <p14:tracePt t="13368" x="3525838" y="1671638"/>
          <p14:tracePt t="13375" x="3462338" y="1671638"/>
          <p14:tracePt t="13381" x="3406775" y="1671638"/>
          <p14:tracePt t="13387" x="3343275" y="1671638"/>
          <p14:tracePt t="13394" x="3289300" y="1679575"/>
          <p14:tracePt t="13400" x="3224213" y="1689100"/>
          <p14:tracePt t="13408" x="3133725" y="1716088"/>
          <p14:tracePt t="13413" x="3068638" y="1716088"/>
          <p14:tracePt t="13420" x="3041650" y="1744663"/>
          <p14:tracePt t="13426" x="2987675" y="1752600"/>
          <p14:tracePt t="13433" x="2951163" y="1762125"/>
          <p14:tracePt t="13441" x="2922588" y="1771650"/>
          <p14:tracePt t="13446" x="2905125" y="1781175"/>
          <p14:tracePt t="13452" x="2886075" y="1789113"/>
          <p14:tracePt t="13459" x="2868613" y="1798638"/>
          <p14:tracePt t="13465" x="2849563" y="1808163"/>
          <p14:tracePt t="13472" x="2822575" y="1825625"/>
          <p14:tracePt t="13478" x="2822575" y="1835150"/>
          <p14:tracePt t="13485" x="2813050" y="1844675"/>
          <p14:tracePt t="13491" x="2805113" y="1854200"/>
          <p14:tracePt t="13498" x="2795588" y="1871663"/>
          <p14:tracePt t="13505" x="2795588" y="1890713"/>
          <p14:tracePt t="13510" x="2786063" y="1927225"/>
          <p14:tracePt t="13517" x="2786063" y="1944688"/>
          <p14:tracePt t="13525" x="2776538" y="1981200"/>
          <p14:tracePt t="13530" x="2768600" y="2009775"/>
          <p14:tracePt t="13537" x="2768600" y="2027238"/>
          <p14:tracePt t="13543" x="2759075" y="2046288"/>
          <p14:tracePt t="13549" x="2759075" y="2082800"/>
          <p14:tracePt t="13558" x="2759075" y="2100263"/>
          <p14:tracePt t="13562" x="2749550" y="2136775"/>
          <p14:tracePt t="13569" x="2749550" y="2155825"/>
          <p14:tracePt t="13575" x="2749550" y="2163763"/>
          <p14:tracePt t="13582" x="2732088" y="2192338"/>
          <p14:tracePt t="13588" x="2732088" y="2200275"/>
          <p14:tracePt t="13595" x="2732088" y="2236788"/>
          <p14:tracePt t="13601" x="2732088" y="2273300"/>
          <p14:tracePt t="13608" x="2740025" y="2292350"/>
          <p14:tracePt t="13614" x="2740025" y="2309813"/>
          <p14:tracePt t="13620" x="2740025" y="2338388"/>
          <p14:tracePt t="13627" x="2749550" y="2374900"/>
          <p14:tracePt t="13634" x="2759075" y="2401888"/>
          <p14:tracePt t="13642" x="2768600" y="2455863"/>
          <p14:tracePt t="13646" x="2776538" y="2484438"/>
          <p14:tracePt t="13653" x="2786063" y="2520950"/>
          <p14:tracePt t="13659" x="2786063" y="2547938"/>
          <p14:tracePt t="13665" x="2795588" y="2574925"/>
          <p14:tracePt t="13673" x="2805113" y="2630488"/>
          <p14:tracePt t="13679" x="2822575" y="2647950"/>
          <p14:tracePt t="13685" x="2832100" y="2667000"/>
          <p14:tracePt t="13692" x="2849563" y="2711450"/>
          <p14:tracePt t="13698" x="2868613" y="2747963"/>
          <p14:tracePt t="13704" x="2878138" y="2776538"/>
          <p14:tracePt t="13711" x="2886075" y="2784475"/>
          <p14:tracePt t="13717" x="2895600" y="2813050"/>
          <p14:tracePt t="13725" x="2914650" y="2840038"/>
          <p14:tracePt t="13730" x="2922588" y="2857500"/>
          <p14:tracePt t="13736" x="2932113" y="2867025"/>
          <p14:tracePt t="13743" x="2951163" y="2876550"/>
          <p14:tracePt t="13750" x="2968625" y="2894013"/>
          <p14:tracePt t="13758" x="2987675" y="2913063"/>
          <p14:tracePt t="13762" x="3032125" y="2940050"/>
          <p14:tracePt t="13769" x="3060700" y="2949575"/>
          <p14:tracePt t="13776" x="3087688" y="2976563"/>
          <p14:tracePt t="13782" x="3114675" y="2976563"/>
          <p14:tracePt t="13789" x="3160713" y="2995613"/>
          <p14:tracePt t="13795" x="3214688" y="3022600"/>
          <p14:tracePt t="13802" x="3260725" y="3032125"/>
          <p14:tracePt t="13808" x="3289300" y="3032125"/>
          <p14:tracePt t="13814" x="3343275" y="3032125"/>
          <p14:tracePt t="13821" x="3370263" y="3032125"/>
          <p14:tracePt t="13827" x="3425825" y="3032125"/>
          <p14:tracePt t="13834" x="3471863" y="3032125"/>
          <p14:tracePt t="13841" x="3525838" y="3032125"/>
          <p14:tracePt t="13847" x="3571875" y="3022600"/>
          <p14:tracePt t="13853" x="3625850" y="3013075"/>
          <p14:tracePt t="13860" x="3690938" y="3013075"/>
          <p14:tracePt t="13866" x="3717925" y="3013075"/>
          <p14:tracePt t="13873" x="3744913" y="3013075"/>
          <p14:tracePt t="13879" x="3800475" y="2986088"/>
          <p14:tracePt t="13886" x="3863975" y="2949575"/>
          <p14:tracePt t="13893" x="3900488" y="2940050"/>
          <p14:tracePt t="13899" x="3927475" y="2930525"/>
          <p14:tracePt t="13906" x="3956050" y="2903538"/>
          <p14:tracePt t="13911" x="3973513" y="2886075"/>
          <p14:tracePt t="13917" x="3992563" y="2876550"/>
          <p14:tracePt t="13924" x="4019550" y="2867025"/>
          <p14:tracePt t="13931" x="4029075" y="2849563"/>
          <p14:tracePt t="13937" x="4037013" y="2830513"/>
          <p14:tracePt t="13944" x="4037013" y="2813050"/>
          <p14:tracePt t="13950" x="4046538" y="2784475"/>
          <p14:tracePt t="13958" x="4056063" y="2767013"/>
          <p14:tracePt t="13963" x="4065588" y="2740025"/>
          <p14:tracePt t="13969" x="4073525" y="2693988"/>
          <p14:tracePt t="13977" x="4083050" y="2647950"/>
          <p14:tracePt t="13982" x="4083050" y="2593975"/>
          <p14:tracePt t="13989" x="4092575" y="2557463"/>
          <p14:tracePt t="13995" x="4102100" y="2511425"/>
          <p14:tracePt t="14002" x="4102100" y="2465388"/>
          <p14:tracePt t="14008" x="4119563" y="2428875"/>
          <p14:tracePt t="14014" x="4119563" y="2374900"/>
          <p14:tracePt t="14021" x="4119563" y="2338388"/>
          <p14:tracePt t="14028" x="4119563" y="2328863"/>
          <p14:tracePt t="14034" x="4119563" y="2309813"/>
          <p14:tracePt t="14041" x="4129088" y="2292350"/>
          <p14:tracePt t="14047" x="4129088" y="2255838"/>
          <p14:tracePt t="14060" x="4129088" y="2228850"/>
          <p14:tracePt t="14066" x="4129088" y="2209800"/>
          <p14:tracePt t="14073" x="4129088" y="2200275"/>
          <p14:tracePt t="14079" x="4119563" y="2200275"/>
          <p14:tracePt t="14092" x="4119563" y="2192338"/>
          <p14:tracePt t="14111" x="4110038" y="2192338"/>
          <p14:tracePt t="14118" x="4102100" y="2192338"/>
          <p14:tracePt t="14125" x="4092575" y="2173288"/>
          <p14:tracePt t="14131" x="4083050" y="2163763"/>
          <p14:tracePt t="14137" x="4073525" y="2146300"/>
          <p14:tracePt t="14143" x="4056063" y="2119313"/>
          <p14:tracePt t="14150" x="4037013" y="2100263"/>
          <p14:tracePt t="14158" x="3992563" y="2063750"/>
          <p14:tracePt t="14163" x="3973513" y="2046288"/>
          <p14:tracePt t="14169" x="3946525" y="2027238"/>
          <p14:tracePt t="14176" x="3919538" y="2017713"/>
          <p14:tracePt t="14182" x="3890963" y="2009775"/>
          <p14:tracePt t="14189" x="3883025" y="1990725"/>
          <p14:tracePt t="14195" x="3854450" y="1963738"/>
          <p14:tracePt t="14202" x="3800475" y="1954213"/>
          <p14:tracePt t="14208" x="3754438" y="1954213"/>
          <p14:tracePt t="14214" x="3727450" y="1944688"/>
          <p14:tracePt t="14221" x="3681413" y="1935163"/>
          <p14:tracePt t="14228" x="3625850" y="1927225"/>
          <p14:tracePt t="14234" x="3581400" y="1927225"/>
          <p14:tracePt t="14241" x="3525838" y="1927225"/>
          <p14:tracePt t="14247" x="3489325" y="1908175"/>
          <p14:tracePt t="14253" x="3406775" y="1908175"/>
          <p14:tracePt t="14260" x="3370263" y="1917700"/>
          <p14:tracePt t="14266" x="3325813" y="1927225"/>
          <p14:tracePt t="14272" x="3289300" y="1927225"/>
          <p14:tracePt t="14279" x="3243263" y="1927225"/>
          <p14:tracePt t="14286" x="3178175" y="1927225"/>
          <p14:tracePt t="14292" x="3133725" y="1935163"/>
          <p14:tracePt t="14298" x="3078163" y="1944688"/>
          <p14:tracePt t="14305" x="3014663" y="1944688"/>
          <p14:tracePt t="14311" x="2959100" y="1973263"/>
          <p14:tracePt t="14318" x="2895600" y="2000250"/>
          <p14:tracePt t="14324" x="2859088" y="2017713"/>
          <p14:tracePt t="14331" x="2832100" y="2036763"/>
          <p14:tracePt t="14337" x="2786063" y="2054225"/>
          <p14:tracePt t="14344" x="2768600" y="2073275"/>
          <p14:tracePt t="14350" x="2759075" y="2090738"/>
          <p14:tracePt t="14358" x="2740025" y="2100263"/>
          <p14:tracePt t="14363" x="2732088" y="2100263"/>
          <p14:tracePt t="14369" x="2722563" y="2119313"/>
          <p14:tracePt t="14376" x="2713038" y="2127250"/>
          <p14:tracePt t="14382" x="2713038" y="2136775"/>
          <p14:tracePt t="14389" x="2703513" y="2155825"/>
          <p14:tracePt t="14395" x="2695575" y="2173288"/>
          <p14:tracePt t="14402" x="2686050" y="2192338"/>
          <p14:tracePt t="14409" x="2676525" y="2209800"/>
          <p14:tracePt t="14415" x="2676525" y="2219325"/>
          <p14:tracePt t="14421" x="2667000" y="2246313"/>
          <p14:tracePt t="14427" x="2640013" y="2265363"/>
          <p14:tracePt t="14434" x="2630488" y="2292350"/>
          <p14:tracePt t="14441" x="2620963" y="2309813"/>
          <p14:tracePt t="14447" x="2620963" y="2346325"/>
          <p14:tracePt t="14453" x="2613025" y="2365375"/>
          <p14:tracePt t="14460" x="2603500" y="2392363"/>
          <p14:tracePt t="14466" x="2603500" y="2419350"/>
          <p14:tracePt t="14473" x="2593975" y="2447925"/>
          <p14:tracePt t="14479" x="2593975" y="2465388"/>
          <p14:tracePt t="14486" x="2584450" y="2474913"/>
          <p14:tracePt t="14491" x="2584450" y="2501900"/>
          <p14:tracePt t="14498" x="2584450" y="2520950"/>
          <p14:tracePt t="14506" x="2584450" y="2538413"/>
          <p14:tracePt t="14511" x="2584450" y="2547938"/>
          <p14:tracePt t="14518" x="2584450" y="2565400"/>
          <p14:tracePt t="14524" x="2593975" y="2593975"/>
          <p14:tracePt t="14531" x="2603500" y="2601913"/>
          <p14:tracePt t="14538" x="2613025" y="2620963"/>
          <p14:tracePt t="14543" x="2620963" y="2620963"/>
          <p14:tracePt t="14550" x="2630488" y="2630488"/>
          <p14:tracePt t="14558" x="2657475" y="2647950"/>
          <p14:tracePt t="14563" x="2676525" y="2667000"/>
          <p14:tracePt t="14569" x="2703513" y="2684463"/>
          <p14:tracePt t="14576" x="2740025" y="2693988"/>
          <p14:tracePt t="14582" x="2768600" y="2703513"/>
          <p14:tracePt t="14589" x="2805113" y="2711450"/>
          <p14:tracePt t="14595" x="2868613" y="2720975"/>
          <p14:tracePt t="14602" x="2905125" y="2720975"/>
          <p14:tracePt t="14609" x="2951163" y="2730500"/>
          <p14:tracePt t="14615" x="3005138" y="2730500"/>
          <p14:tracePt t="14622" x="3060700" y="2730500"/>
          <p14:tracePt t="14627" x="3105150" y="2730500"/>
          <p14:tracePt t="14634" x="3141663" y="2730500"/>
          <p14:tracePt t="14641" x="3187700" y="2730500"/>
          <p14:tracePt t="14647" x="3224213" y="2730500"/>
          <p14:tracePt t="14653" x="3270250" y="2720975"/>
          <p14:tracePt t="14660" x="3297238" y="2720975"/>
          <p14:tracePt t="14666" x="3352800" y="2711450"/>
          <p14:tracePt t="14673" x="3398838" y="2711450"/>
          <p14:tracePt t="14679" x="3471863" y="2711450"/>
          <p14:tracePt t="14686" x="3508375" y="2703513"/>
          <p14:tracePt t="14692" x="3552825" y="2703513"/>
          <p14:tracePt t="14698" x="3589338" y="2684463"/>
          <p14:tracePt t="14706" x="3654425" y="2674938"/>
          <p14:tracePt t="14711" x="3708400" y="2667000"/>
          <p14:tracePt t="14718" x="3773488" y="2657475"/>
          <p14:tracePt t="14725" x="3846513" y="2638425"/>
          <p14:tracePt t="14731" x="3890963" y="2638425"/>
          <p14:tracePt t="14738" x="3919538" y="2620963"/>
          <p14:tracePt t="14744" x="3963988" y="2611438"/>
          <p14:tracePt t="14750" x="4000500" y="2601913"/>
          <p14:tracePt t="14758" x="4065588" y="2574925"/>
          <p14:tracePt t="14763" x="4102100" y="2538413"/>
          <p14:tracePt t="14770" x="4165600" y="2501900"/>
          <p14:tracePt t="14777" x="4183063" y="2484438"/>
          <p14:tracePt t="14783" x="4192588" y="2465388"/>
          <p14:tracePt t="14791" x="4211638" y="2447925"/>
          <p14:tracePt t="14796" x="4238625" y="2438400"/>
          <p14:tracePt t="14802" x="4238625" y="2428875"/>
          <p14:tracePt t="14809" x="4256088" y="2419350"/>
          <p14:tracePt t="14815" x="4275138" y="2401888"/>
          <p14:tracePt t="14822" x="4275138" y="2382838"/>
          <p14:tracePt t="14828" x="4284663" y="2365375"/>
          <p14:tracePt t="14834" x="4292600" y="2346325"/>
          <p14:tracePt t="14843" x="4302125" y="2328863"/>
          <p14:tracePt t="14847" x="4302125" y="2319338"/>
          <p14:tracePt t="14854" x="4302125" y="2309813"/>
          <p14:tracePt t="14860" x="4302125" y="2282825"/>
          <p14:tracePt t="14866" x="4302125" y="2265363"/>
          <p14:tracePt t="14875" x="4302125" y="2236788"/>
          <p14:tracePt t="14880" x="4292600" y="2192338"/>
          <p14:tracePt t="14886" x="4292600" y="2163763"/>
          <p14:tracePt t="14892" x="4275138" y="2119313"/>
          <p14:tracePt t="14899" x="4256088" y="2082800"/>
          <p14:tracePt t="14908" x="4238625" y="2017713"/>
          <p14:tracePt t="14912" x="4192588" y="1954213"/>
          <p14:tracePt t="14918" x="4175125" y="1927225"/>
          <p14:tracePt t="14924" x="4129088" y="1881188"/>
          <p14:tracePt t="14931" x="4102100" y="1844675"/>
          <p14:tracePt t="14938" x="4065588" y="1817688"/>
          <p14:tracePt t="14944" x="4029075" y="1762125"/>
          <p14:tracePt t="14950" x="3983038" y="1744663"/>
          <p14:tracePt t="14959" x="3946525" y="1735138"/>
          <p14:tracePt t="14963" x="3910013" y="1698625"/>
          <p14:tracePt t="14970" x="3890963" y="1679575"/>
          <p14:tracePt t="14976" x="3854450" y="1671638"/>
          <p14:tracePt t="14983" x="3790950" y="1662113"/>
          <p14:tracePt t="14990" x="3763963" y="1652588"/>
          <p14:tracePt t="14996" x="3717925" y="1635125"/>
          <p14:tracePt t="15002" x="3690938" y="1635125"/>
          <p14:tracePt t="15009" x="3644900" y="1635125"/>
          <p14:tracePt t="15015" x="3608388" y="1635125"/>
          <p14:tracePt t="15022" x="3581400" y="1635125"/>
          <p14:tracePt t="15028" x="3552825" y="1635125"/>
          <p14:tracePt t="15034" x="3516313" y="1635125"/>
          <p14:tracePt t="15041" x="3489325" y="1643063"/>
          <p14:tracePt t="15047" x="3471863" y="1652588"/>
          <p14:tracePt t="15054" x="3416300" y="1662113"/>
          <p14:tracePt t="15060" x="3398838" y="1671638"/>
          <p14:tracePt t="15067" x="3379788" y="1671638"/>
          <p14:tracePt t="15074" x="3362325" y="1689100"/>
          <p14:tracePt t="15080" x="3343275" y="1698625"/>
          <p14:tracePt t="15086" x="3325813" y="1716088"/>
          <p14:tracePt t="15092" x="3297238" y="1735138"/>
          <p14:tracePt t="15099" x="3270250" y="1762125"/>
          <p14:tracePt t="15107" x="3243263" y="1789113"/>
          <p14:tracePt t="15112" x="3214688" y="1808163"/>
          <p14:tracePt t="15118" x="3197225" y="1835150"/>
          <p14:tracePt t="15124" x="3178175" y="1871663"/>
          <p14:tracePt t="15131" x="3160713" y="1890713"/>
          <p14:tracePt t="15137" x="3141663" y="1917700"/>
          <p14:tracePt t="15144" x="3124200" y="1954213"/>
          <p14:tracePt t="15151" x="3105150" y="1981200"/>
          <p14:tracePt t="15158" x="3097213" y="2000250"/>
          <p14:tracePt t="15163" x="3087688" y="2017713"/>
          <p14:tracePt t="15170" x="3060700" y="2036763"/>
          <p14:tracePt t="15176" x="3051175" y="2073275"/>
          <p14:tracePt t="15183" x="3041650" y="2100263"/>
          <p14:tracePt t="15191" x="3032125" y="2119313"/>
          <p14:tracePt t="15196" x="3032125" y="2155825"/>
          <p14:tracePt t="15202" x="3024188" y="2182813"/>
          <p14:tracePt t="15209" x="3024188" y="2192338"/>
          <p14:tracePt t="15216" x="3005138" y="2228850"/>
          <p14:tracePt t="15222" x="2995613" y="2255838"/>
          <p14:tracePt t="15228" x="2995613" y="2273300"/>
          <p14:tracePt t="15235" x="2995613" y="2292350"/>
          <p14:tracePt t="15241" x="2995613" y="2319338"/>
          <p14:tracePt t="15248" x="2995613" y="2328863"/>
          <p14:tracePt t="15254" x="2995613" y="2355850"/>
          <p14:tracePt t="15261" x="2995613" y="2382838"/>
          <p14:tracePt t="15267" x="2995613" y="2401888"/>
          <p14:tracePt t="15274" x="2995613" y="2419350"/>
          <p14:tracePt t="15280" x="2978150" y="2438400"/>
          <p14:tracePt t="15286" x="2978150" y="2455863"/>
          <p14:tracePt t="15293" x="2978150" y="2492375"/>
          <p14:tracePt t="15299" x="2978150" y="2501900"/>
          <p14:tracePt t="15308" x="2978150" y="2520950"/>
          <p14:tracePt t="15313" x="2978150" y="2528888"/>
          <p14:tracePt t="15320" x="2978150" y="2538413"/>
          <p14:tracePt t="15325" x="2978150" y="2547938"/>
          <p14:tracePt t="15332" x="2987675" y="2547938"/>
          <p14:tracePt t="15338" x="2995613" y="2565400"/>
          <p14:tracePt t="15345" x="2995613" y="2574925"/>
          <p14:tracePt t="15352" x="3005138" y="2584450"/>
          <p14:tracePt t="15358" x="3014663" y="2601913"/>
          <p14:tracePt t="15364" x="3014663" y="2620963"/>
          <p14:tracePt t="15371" x="3032125" y="2638425"/>
          <p14:tracePt t="15377" x="3051175" y="2647950"/>
          <p14:tracePt t="15383" x="3068638" y="2667000"/>
          <p14:tracePt t="15391" x="3087688" y="2684463"/>
          <p14:tracePt t="15397" x="3097213" y="2693988"/>
          <p14:tracePt t="15403" x="3114675" y="2703513"/>
          <p14:tracePt t="15410" x="3151188" y="2711450"/>
          <p14:tracePt t="15416" x="3151188" y="2720975"/>
          <p14:tracePt t="15424" x="3178175" y="2740025"/>
          <p14:tracePt t="15429" x="3224213" y="2757488"/>
          <p14:tracePt t="15436" x="3252788" y="2784475"/>
          <p14:tracePt t="15443" x="3289300" y="2794000"/>
          <p14:tracePt t="15449" x="3316288" y="2813050"/>
          <p14:tracePt t="15456" x="3333750" y="2830513"/>
          <p14:tracePt t="15462" x="3362325" y="2830513"/>
          <p14:tracePt t="15468" x="3398838" y="2830513"/>
          <p14:tracePt t="15475" x="3425825" y="2830513"/>
          <p14:tracePt t="15481" x="3452813" y="2830513"/>
          <p14:tracePt t="15487" x="3479800" y="2830513"/>
          <p14:tracePt t="15494" x="3508375" y="2830513"/>
          <p14:tracePt t="15501" x="3552825" y="2820988"/>
          <p14:tracePt t="15507" x="3598863" y="2820988"/>
          <p14:tracePt t="15513" x="3654425" y="2820988"/>
          <p14:tracePt t="15520" x="3681413" y="2794000"/>
          <p14:tracePt t="15526" x="3708400" y="2794000"/>
          <p14:tracePt t="15533" x="3754438" y="2784475"/>
          <p14:tracePt t="15541" x="3773488" y="2776538"/>
          <p14:tracePt t="15546" x="3790950" y="2776538"/>
          <p14:tracePt t="15552" x="3827463" y="2767013"/>
          <p14:tracePt t="15559" x="3836988" y="2767013"/>
          <p14:tracePt t="15572" x="3846513" y="2767013"/>
          <p14:tracePt t="15591" x="3854450" y="2767013"/>
          <p14:tracePt t="15604" x="3873500" y="2757488"/>
          <p14:tracePt t="15611" x="3883025" y="2757488"/>
          <p14:tracePt t="15617" x="3883025" y="2747963"/>
          <p14:tracePt t="15722" x="3883025" y="2757488"/>
          <p14:tracePt t="15740" x="3873500" y="2767013"/>
          <p14:tracePt t="15746" x="3873500" y="2776538"/>
          <p14:tracePt t="15752" x="3863975" y="2776538"/>
          <p14:tracePt t="15759" x="3854450" y="2784475"/>
          <p14:tracePt t="15766" x="3846513" y="2784475"/>
          <p14:tracePt t="15772" x="3817938" y="2803525"/>
          <p14:tracePt t="15779" x="3790950" y="2803525"/>
          <p14:tracePt t="15786" x="3763963" y="2820988"/>
          <p14:tracePt t="15792" x="3744913" y="2830513"/>
          <p14:tracePt t="15798" x="3708400" y="2840038"/>
          <p14:tracePt t="15805" x="3690938" y="2857500"/>
          <p14:tracePt t="15811" x="3662363" y="2867025"/>
          <p14:tracePt t="15818" x="3617913" y="2894013"/>
          <p14:tracePt t="15824" x="3589338" y="2913063"/>
          <p14:tracePt t="15831" x="3571875" y="2930525"/>
          <p14:tracePt t="15837" x="3525838" y="2940050"/>
          <p14:tracePt t="15844" x="3498850" y="2976563"/>
          <p14:tracePt t="15850" x="3489325" y="3005138"/>
          <p14:tracePt t="15858" x="3479800" y="3013075"/>
          <p14:tracePt t="15864" x="3471863" y="3022600"/>
          <p14:tracePt t="15874" x="3462338" y="3022600"/>
          <p14:tracePt t="15916" x="3462338" y="3032125"/>
          <p14:tracePt t="16045" x="3471863" y="3032125"/>
          <p14:tracePt t="16104" x="3479800" y="3032125"/>
          <p14:tracePt t="16129" x="3479800" y="3022600"/>
          <p14:tracePt t="16169" x="3479800" y="3013075"/>
          <p14:tracePt t="26802" x="3452813" y="3013075"/>
          <p14:tracePt t="26809" x="3398838" y="3041650"/>
          <p14:tracePt t="26815" x="3352800" y="3049588"/>
          <p14:tracePt t="26822" x="3289300" y="3059113"/>
          <p14:tracePt t="26828" x="3233738" y="3078163"/>
          <p14:tracePt t="26834" x="3151188" y="3114675"/>
          <p14:tracePt t="26842" x="3114675" y="3122613"/>
          <p14:tracePt t="26847" x="3032125" y="3141663"/>
          <p14:tracePt t="26854" x="2978150" y="3151188"/>
          <p14:tracePt t="26860" x="2878138" y="3178175"/>
          <p14:tracePt t="26867" x="2822575" y="3178175"/>
          <p14:tracePt t="26875" x="2776538" y="3187700"/>
          <p14:tracePt t="26880" x="2732088" y="3205163"/>
          <p14:tracePt t="26886" x="2676525" y="3224213"/>
          <p14:tracePt t="26892" x="2593975" y="3260725"/>
          <p14:tracePt t="26899" x="2530475" y="3287713"/>
          <p14:tracePt t="26907" x="2474913" y="3297238"/>
          <p14:tracePt t="26912" x="2438400" y="3305175"/>
          <p14:tracePt t="26918" x="2357438" y="3324225"/>
          <p14:tracePt t="26926" x="2328863" y="3333750"/>
          <p14:tracePt t="26931" x="2284413" y="3341688"/>
          <p14:tracePt t="26938" x="2238375" y="3351213"/>
          <p14:tracePt t="26944" x="2192338" y="3378200"/>
          <p14:tracePt t="26951" x="2165350" y="3387725"/>
          <p14:tracePt t="26958" x="2128838" y="3397250"/>
          <p14:tracePt t="26963" x="2092325" y="3406775"/>
          <p14:tracePt t="26971" x="2055813" y="3414713"/>
          <p14:tracePt t="26976" x="1990725" y="3424238"/>
          <p14:tracePt t="26983" x="1946275" y="3460750"/>
          <p14:tracePt t="26990" x="1917700" y="3470275"/>
          <p14:tracePt t="26995" x="1881188" y="3470275"/>
          <p14:tracePt t="27002" x="1854200" y="3479800"/>
          <p14:tracePt t="27009" x="1817688" y="3479800"/>
          <p14:tracePt t="27015" x="1781175" y="3506788"/>
          <p14:tracePt t="27022" x="1744663" y="3516313"/>
          <p14:tracePt t="27028" x="1698625" y="3516313"/>
          <p14:tracePt t="27034" x="1681163" y="3524250"/>
          <p14:tracePt t="27040" x="1654175" y="3543300"/>
          <p14:tracePt t="27047" x="1608138" y="3543300"/>
          <p14:tracePt t="27054" x="1579563" y="3552825"/>
          <p14:tracePt t="27060" x="1562100" y="3570288"/>
          <p14:tracePt t="27066" x="1535113" y="3570288"/>
          <p14:tracePt t="27074" x="1516063" y="3579813"/>
          <p14:tracePt t="27080" x="1479550" y="3579813"/>
          <p14:tracePt t="27086" x="1452563" y="3589338"/>
          <p14:tracePt t="27092" x="1433513" y="3589338"/>
          <p14:tracePt t="27099" x="1416050" y="3589338"/>
          <p14:tracePt t="27107" x="1397000" y="3597275"/>
          <p14:tracePt t="27112" x="1379538" y="3606800"/>
          <p14:tracePt t="27118" x="1352550" y="3606800"/>
          <p14:tracePt t="27125" x="1333500" y="3633788"/>
          <p14:tracePt t="27131" x="1306513" y="3643313"/>
          <p14:tracePt t="27138" x="1250950" y="3643313"/>
          <p14:tracePt t="27144" x="1214438" y="3652838"/>
          <p14:tracePt t="27151" x="1187450" y="3670300"/>
          <p14:tracePt t="27158" x="1160463" y="3679825"/>
          <p14:tracePt t="27163" x="1123950" y="3689350"/>
          <p14:tracePt t="27170" x="1068388" y="3689350"/>
          <p14:tracePt t="27176" x="1050925" y="3698875"/>
          <p14:tracePt t="27182" x="1031875" y="3706813"/>
          <p14:tracePt t="27190" x="1004888" y="3706813"/>
          <p14:tracePt t="27196" x="977900" y="3716338"/>
          <p14:tracePt t="27202" x="958850" y="3716338"/>
          <p14:tracePt t="27209" x="941388" y="3716338"/>
          <p14:tracePt t="27215" x="922338" y="3725863"/>
          <p14:tracePt t="27222" x="876300" y="3743325"/>
          <p14:tracePt t="27228" x="868363" y="3743325"/>
          <p14:tracePt t="27234" x="849313" y="3752850"/>
          <p14:tracePt t="27241" x="822325" y="3762375"/>
          <p14:tracePt t="27247" x="795338" y="3771900"/>
          <p14:tracePt t="27254" x="776288" y="3779838"/>
          <p14:tracePt t="27260" x="758825" y="3808413"/>
          <p14:tracePt t="27266" x="730250" y="3808413"/>
          <p14:tracePt t="27274" x="722313" y="3816350"/>
          <p14:tracePt t="27280" x="703263" y="3835400"/>
          <p14:tracePt t="27286" x="693738" y="3844925"/>
          <p14:tracePt t="27292" x="685800" y="3852863"/>
          <p14:tracePt t="27298" x="685800" y="3862388"/>
          <p14:tracePt t="27305" x="676275" y="3871913"/>
          <p14:tracePt t="27312" x="676275" y="3881438"/>
          <p14:tracePt t="27318" x="666750" y="3898900"/>
          <p14:tracePt t="27324" x="666750" y="3917950"/>
          <p14:tracePt t="27331" x="666750" y="3935413"/>
          <p14:tracePt t="27338" x="657225" y="3963988"/>
          <p14:tracePt t="27344" x="657225" y="3981450"/>
          <p14:tracePt t="27350" x="657225" y="4017963"/>
          <p14:tracePt t="27357" x="649288" y="4044950"/>
          <p14:tracePt t="27363" x="649288" y="4073525"/>
          <p14:tracePt t="27370" x="649288" y="4090988"/>
          <p14:tracePt t="27376" x="639763" y="4117975"/>
          <p14:tracePt t="27383" x="639763" y="4154488"/>
          <p14:tracePt t="27391" x="630238" y="4191000"/>
          <p14:tracePt t="27396" x="630238" y="4219575"/>
          <p14:tracePt t="27402" x="630238" y="4237038"/>
          <p14:tracePt t="27408" x="630238" y="4256088"/>
          <p14:tracePt t="27415" x="630238" y="4283075"/>
          <p14:tracePt t="27422" x="630238" y="4310063"/>
          <p14:tracePt t="27428" x="630238" y="4329113"/>
          <p14:tracePt t="27434" x="630238" y="4346575"/>
          <p14:tracePt t="27441" x="639763" y="4365625"/>
          <p14:tracePt t="27447" x="649288" y="4410075"/>
          <p14:tracePt t="27454" x="657225" y="4438650"/>
          <p14:tracePt t="27460" x="666750" y="4465638"/>
          <p14:tracePt t="27466" x="685800" y="4511675"/>
          <p14:tracePt t="27474" x="693738" y="4538663"/>
          <p14:tracePt t="27479" x="712788" y="4575175"/>
          <p14:tracePt t="27486" x="722313" y="4611688"/>
          <p14:tracePt t="27492" x="730250" y="4648200"/>
          <p14:tracePt t="27499" x="776288" y="4675188"/>
          <p14:tracePt t="27507" x="785813" y="4721225"/>
          <p14:tracePt t="27512" x="795338" y="4767263"/>
          <p14:tracePt t="27518" x="822325" y="4794250"/>
          <p14:tracePt t="27524" x="849313" y="4840288"/>
          <p14:tracePt t="27531" x="895350" y="4903788"/>
          <p14:tracePt t="27538" x="904875" y="4922838"/>
          <p14:tracePt t="27544" x="931863" y="4949825"/>
          <p14:tracePt t="27550" x="968375" y="4986338"/>
          <p14:tracePt t="27557" x="985838" y="5003800"/>
          <p14:tracePt t="27563" x="1004888" y="5032375"/>
          <p14:tracePt t="27570" x="1050925" y="5095875"/>
          <p14:tracePt t="27576" x="1068388" y="5122863"/>
          <p14:tracePt t="27583" x="1104900" y="5159375"/>
          <p14:tracePt t="27590" x="1133475" y="5186363"/>
          <p14:tracePt t="27595" x="1187450" y="5241925"/>
          <p14:tracePt t="27602" x="1206500" y="5268913"/>
          <p14:tracePt t="27608" x="1223963" y="5314950"/>
          <p14:tracePt t="27615" x="1250950" y="5332413"/>
          <p14:tracePt t="27623" x="1279525" y="5351463"/>
          <p14:tracePt t="27628" x="1323975" y="5387975"/>
          <p14:tracePt t="27634" x="1370013" y="5405438"/>
          <p14:tracePt t="27641" x="1416050" y="5434013"/>
          <p14:tracePt t="27647" x="1462088" y="5451475"/>
          <p14:tracePt t="27654" x="1506538" y="5487988"/>
          <p14:tracePt t="27660" x="1589088" y="5514975"/>
          <p14:tracePt t="27666" x="1625600" y="5524500"/>
          <p14:tracePt t="27674" x="1671638" y="5534025"/>
          <p14:tracePt t="27691" x="1744663" y="5561013"/>
          <p14:tracePt t="27693" x="1800225" y="5570538"/>
          <p14:tracePt t="27698" x="1854200" y="5570538"/>
          <p14:tracePt t="27705" x="1917700" y="5570538"/>
          <p14:tracePt t="27711" x="1946275" y="5570538"/>
          <p14:tracePt t="27718" x="2000250" y="5570538"/>
          <p14:tracePt t="27725" x="2063750" y="5570538"/>
          <p14:tracePt t="27731" x="2100263" y="5570538"/>
          <p14:tracePt t="27737" x="2146300" y="5551488"/>
          <p14:tracePt t="27744" x="2182813" y="5543550"/>
          <p14:tracePt t="27750" x="2219325" y="5534025"/>
          <p14:tracePt t="27758" x="2238375" y="5524500"/>
          <p14:tracePt t="27763" x="2265363" y="5514975"/>
          <p14:tracePt t="27770" x="2292350" y="5507038"/>
          <p14:tracePt t="27776" x="2311400" y="5487988"/>
          <p14:tracePt t="27782" x="2357438" y="5461000"/>
          <p14:tracePt t="27790" x="2374900" y="5441950"/>
          <p14:tracePt t="27795" x="2411413" y="5424488"/>
          <p14:tracePt t="27802" x="2438400" y="5405438"/>
          <p14:tracePt t="27808" x="2457450" y="5387975"/>
          <p14:tracePt t="27815" x="2474913" y="5360988"/>
          <p14:tracePt t="27823" x="2493963" y="5341938"/>
          <p14:tracePt t="27828" x="2503488" y="5324475"/>
          <p14:tracePt t="27834" x="2530475" y="5295900"/>
          <p14:tracePt t="27841" x="2540000" y="5268913"/>
          <p14:tracePt t="27847" x="2557463" y="5251450"/>
          <p14:tracePt t="27853" x="2576513" y="5214938"/>
          <p14:tracePt t="27860" x="2584450" y="5195888"/>
          <p14:tracePt t="27866" x="2593975" y="5178425"/>
          <p14:tracePt t="27874" x="2603500" y="5159375"/>
          <p14:tracePt t="27890" x="2640013" y="5076825"/>
          <p14:tracePt t="27892" x="2649538" y="5040313"/>
          <p14:tracePt t="27898" x="2667000" y="5022850"/>
          <p14:tracePt t="27907" x="2676525" y="5003800"/>
          <p14:tracePt t="27912" x="2686050" y="4976813"/>
          <p14:tracePt t="27918" x="2695575" y="4940300"/>
          <p14:tracePt t="27925" x="2722563" y="4913313"/>
          <p14:tracePt t="27931" x="2740025" y="4903788"/>
          <p14:tracePt t="27938" x="2740025" y="4884738"/>
          <p14:tracePt t="27944" x="2749550" y="4867275"/>
          <p14:tracePt t="27950" x="2749550" y="4857750"/>
          <p14:tracePt t="27957" x="2759075" y="4840288"/>
          <p14:tracePt t="27970" x="2759075" y="4821238"/>
          <p14:tracePt t="27976" x="2759075" y="4803775"/>
          <p14:tracePt t="27982" x="2759075" y="4784725"/>
          <p14:tracePt t="27991" x="2759075" y="4767263"/>
          <p14:tracePt t="27996" x="2759075" y="4738688"/>
          <p14:tracePt t="28002" x="2759075" y="4721225"/>
          <p14:tracePt t="28008" x="2759075" y="4702175"/>
          <p14:tracePt t="28015" x="2759075" y="4675188"/>
          <p14:tracePt t="28021" x="2759075" y="4657725"/>
          <p14:tracePt t="28028" x="2759075" y="4611688"/>
          <p14:tracePt t="28034" x="2759075" y="4584700"/>
          <p14:tracePt t="28041" x="2759075" y="4556125"/>
          <p14:tracePt t="28047" x="2749550" y="4511675"/>
          <p14:tracePt t="28053" x="2749550" y="4492625"/>
          <p14:tracePt t="28060" x="2749550" y="4465638"/>
          <p14:tracePt t="28066" x="2722563" y="4410075"/>
          <p14:tracePt t="28074" x="2713038" y="4392613"/>
          <p14:tracePt t="28079" x="2713038" y="4373563"/>
          <p14:tracePt t="28086" x="2703513" y="4356100"/>
          <p14:tracePt t="28092" x="2695575" y="4319588"/>
          <p14:tracePt t="28098" x="2686050" y="4292600"/>
          <p14:tracePt t="28105" x="2676525" y="4273550"/>
          <p14:tracePt t="28112" x="2667000" y="4256088"/>
          <p14:tracePt t="28118" x="2657475" y="4210050"/>
          <p14:tracePt t="28125" x="2630488" y="4183063"/>
          <p14:tracePt t="28131" x="2620963" y="4164013"/>
          <p14:tracePt t="28137" x="2613025" y="4146550"/>
          <p14:tracePt t="28143" x="2593975" y="4127500"/>
          <p14:tracePt t="28150" x="2584450" y="4117975"/>
          <p14:tracePt t="28157" x="2566988" y="4090988"/>
          <p14:tracePt t="28163" x="2540000" y="4064000"/>
          <p14:tracePt t="28169" x="2530475" y="4054475"/>
          <p14:tracePt t="28176" x="2520950" y="4044950"/>
          <p14:tracePt t="28182" x="2503488" y="4037013"/>
          <p14:tracePt t="28190" x="2484438" y="4017963"/>
          <p14:tracePt t="28195" x="2466975" y="4008438"/>
          <p14:tracePt t="28202" x="2447925" y="3990975"/>
          <p14:tracePt t="28208" x="2420938" y="3963988"/>
          <p14:tracePt t="28215" x="2374900" y="3954463"/>
          <p14:tracePt t="28223" x="2328863" y="3944938"/>
          <p14:tracePt t="28228" x="2301875" y="3935413"/>
          <p14:tracePt t="28234" x="2274888" y="3917950"/>
          <p14:tracePt t="28240" x="2238375" y="3908425"/>
          <p14:tracePt t="28247" x="2211388" y="3908425"/>
          <p14:tracePt t="28253" x="2165350" y="3881438"/>
          <p14:tracePt t="28260" x="2136775" y="3881438"/>
          <p14:tracePt t="28266" x="2109788" y="3881438"/>
          <p14:tracePt t="28274" x="2082800" y="3881438"/>
          <p14:tracePt t="28279" x="2055813" y="3881438"/>
          <p14:tracePt t="28286" x="2019300" y="3881438"/>
          <p14:tracePt t="28292" x="1963738" y="3881438"/>
          <p14:tracePt t="28298" x="1936750" y="3871913"/>
          <p14:tracePt t="28305" x="1881188" y="3871913"/>
          <p14:tracePt t="28312" x="1854200" y="3871913"/>
          <p14:tracePt t="28318" x="1827213" y="3862388"/>
          <p14:tracePt t="28325" x="1754188" y="3852863"/>
          <p14:tracePt t="28331" x="1727200" y="3844925"/>
          <p14:tracePt t="28337" x="1690688" y="3844925"/>
          <p14:tracePt t="28344" x="1662113" y="3844925"/>
          <p14:tracePt t="28350" x="1608138" y="3844925"/>
          <p14:tracePt t="28358" x="1571625" y="3844925"/>
          <p14:tracePt t="28363" x="1525588" y="3844925"/>
          <p14:tracePt t="28370" x="1470025" y="3844925"/>
          <p14:tracePt t="28376" x="1397000" y="3844925"/>
          <p14:tracePt t="28382" x="1352550" y="3844925"/>
          <p14:tracePt t="28390" x="1296988" y="3844925"/>
          <p14:tracePt t="28395" x="1270000" y="3852863"/>
          <p14:tracePt t="28402" x="1196975" y="3852863"/>
          <p14:tracePt t="28408" x="1160463" y="3852863"/>
          <p14:tracePt t="28415" x="1104900" y="3852863"/>
          <p14:tracePt t="28421" x="1077913" y="3852863"/>
          <p14:tracePt t="28427" x="1031875" y="3862388"/>
          <p14:tracePt t="28434" x="977900" y="3871913"/>
          <p14:tracePt t="28441" x="931863" y="3898900"/>
          <p14:tracePt t="28447" x="885825" y="3898900"/>
          <p14:tracePt t="28453" x="858838" y="3908425"/>
          <p14:tracePt t="28460" x="803275" y="3927475"/>
          <p14:tracePt t="28466" x="758825" y="3954463"/>
          <p14:tracePt t="28474" x="722313" y="3971925"/>
          <p14:tracePt t="28479" x="693738" y="3981450"/>
          <p14:tracePt t="28486" x="676275" y="3981450"/>
          <p14:tracePt t="28492" x="657225" y="3990975"/>
          <p14:tracePt t="28498" x="639763" y="4000500"/>
          <p14:tracePt t="28506" x="612775" y="4008438"/>
          <p14:tracePt t="28511" x="593725" y="4017963"/>
          <p14:tracePt t="28518" x="576263" y="4017963"/>
          <p14:tracePt t="28524" x="566738" y="4044950"/>
          <p14:tracePt t="28531" x="557213" y="4044950"/>
          <p14:tracePt t="28537" x="530225" y="4054475"/>
          <p14:tracePt t="28543" x="520700" y="4073525"/>
          <p14:tracePt t="28550" x="511175" y="4081463"/>
          <p14:tracePt t="28557" x="493713" y="4090988"/>
          <p14:tracePt t="28563" x="484188" y="4110038"/>
          <p14:tracePt t="28569" x="484188" y="4117975"/>
          <p14:tracePt t="28576" x="474663" y="4117975"/>
          <p14:tracePt t="28582" x="457200" y="4137025"/>
          <p14:tracePt t="28590" x="447675" y="4154488"/>
          <p14:tracePt t="28595" x="447675" y="4164013"/>
          <p14:tracePt t="28602" x="447675" y="4183063"/>
          <p14:tracePt t="28608" x="438150" y="4200525"/>
          <p14:tracePt t="28615" x="438150" y="4219575"/>
          <p14:tracePt t="28621" x="438150" y="4246563"/>
          <p14:tracePt t="28628" x="438150" y="4264025"/>
          <p14:tracePt t="28634" x="438150" y="4273550"/>
          <p14:tracePt t="28641" x="438150" y="4283075"/>
          <p14:tracePt t="28647" x="438150" y="4319588"/>
          <p14:tracePt t="28653" x="447675" y="4337050"/>
          <p14:tracePt t="28660" x="465138" y="4356100"/>
          <p14:tracePt t="28666" x="465138" y="4383088"/>
          <p14:tracePt t="28674" x="484188" y="4410075"/>
          <p14:tracePt t="28679" x="501650" y="4446588"/>
          <p14:tracePt t="28686" x="501650" y="4465638"/>
          <p14:tracePt t="28692" x="511175" y="4502150"/>
          <p14:tracePt t="28699" x="520700" y="4519613"/>
          <p14:tracePt t="28705" x="530225" y="4538663"/>
          <p14:tracePt t="28711" x="539750" y="4556125"/>
          <p14:tracePt t="28719" x="557213" y="4602163"/>
          <p14:tracePt t="28724" x="566738" y="4621213"/>
          <p14:tracePt t="28731" x="576263" y="4638675"/>
          <p14:tracePt t="28737" x="603250" y="4665663"/>
          <p14:tracePt t="28744" x="620713" y="4684713"/>
          <p14:tracePt t="28750" x="649288" y="4702175"/>
          <p14:tracePt t="28757" x="657225" y="4711700"/>
          <p14:tracePt t="28763" x="676275" y="4730750"/>
          <p14:tracePt t="28770" x="685800" y="4738688"/>
          <p14:tracePt t="28776" x="693738" y="4738688"/>
          <p14:tracePt t="28782" x="712788" y="4767263"/>
          <p14:tracePt t="28790" x="730250" y="4775200"/>
          <p14:tracePt t="28795" x="749300" y="4784725"/>
          <p14:tracePt t="28802" x="766763" y="4794250"/>
          <p14:tracePt t="28809" x="785813" y="4821238"/>
          <p14:tracePt t="28815" x="839788" y="4840288"/>
          <p14:tracePt t="28821" x="868363" y="4848225"/>
          <p14:tracePt t="28828" x="895350" y="4867275"/>
          <p14:tracePt t="28834" x="931863" y="4876800"/>
          <p14:tracePt t="28841" x="949325" y="4884738"/>
          <p14:tracePt t="28846" x="985838" y="4913313"/>
          <p14:tracePt t="28853" x="1014413" y="4922838"/>
          <p14:tracePt t="28860" x="1031875" y="4930775"/>
          <p14:tracePt t="28866" x="1050925" y="4930775"/>
          <p14:tracePt t="28875" x="1068388" y="4949825"/>
          <p14:tracePt t="28879" x="1077913" y="4949825"/>
          <p14:tracePt t="28886" x="1087438" y="4959350"/>
          <p14:tracePt t="28892" x="1104900" y="4967288"/>
          <p14:tracePt t="28898" x="1123950" y="4967288"/>
          <p14:tracePt t="28905" x="1123950" y="4976813"/>
          <p14:tracePt t="28911" x="1133475" y="4976813"/>
          <p14:tracePt t="28918" x="1150938" y="4976813"/>
          <p14:tracePt t="28924" x="1177925" y="4986338"/>
          <p14:tracePt t="28931" x="1196975" y="4995863"/>
          <p14:tracePt t="28937" x="1214438" y="4995863"/>
          <p14:tracePt t="28944" x="1233488" y="5003800"/>
          <p14:tracePt t="28950" x="1250950" y="5013325"/>
          <p14:tracePt t="28957" x="1260475" y="5013325"/>
          <p14:tracePt t="28963" x="1287463" y="5022850"/>
          <p14:tracePt t="28970" x="1316038" y="5022850"/>
          <p14:tracePt t="28976" x="1323975" y="5022850"/>
          <p14:tracePt t="28982" x="1360488" y="5022850"/>
          <p14:tracePt t="28990" x="1389063" y="5022850"/>
          <p14:tracePt t="28995" x="1406525" y="5022850"/>
          <p14:tracePt t="29002" x="1443038" y="5022850"/>
          <p14:tracePt t="29008" x="1470025" y="5022850"/>
          <p14:tracePt t="29015" x="1489075" y="5013325"/>
          <p14:tracePt t="29021" x="1535113" y="5003800"/>
          <p14:tracePt t="29027" x="1562100" y="5003800"/>
          <p14:tracePt t="29034" x="1589088" y="5003800"/>
          <p14:tracePt t="29041" x="1617663" y="5003800"/>
          <p14:tracePt t="29047" x="1635125" y="4995863"/>
          <p14:tracePt t="29053" x="1662113" y="4995863"/>
          <p14:tracePt t="29060" x="1698625" y="4995863"/>
          <p14:tracePt t="29066" x="1727200" y="4995863"/>
          <p14:tracePt t="29074" x="1763713" y="4976813"/>
          <p14:tracePt t="29079" x="1808163" y="4976813"/>
          <p14:tracePt t="29086" x="1836738" y="4976813"/>
          <p14:tracePt t="29092" x="1881188" y="4967288"/>
          <p14:tracePt t="29098" x="1909763" y="4967288"/>
          <p14:tracePt t="29105" x="1946275" y="4959350"/>
          <p14:tracePt t="29111" x="1982788" y="4949825"/>
          <p14:tracePt t="29118" x="2027238" y="4913313"/>
          <p14:tracePt t="29125" x="2046288" y="4913313"/>
          <p14:tracePt t="29131" x="2073275" y="4903788"/>
          <p14:tracePt t="29137" x="2092325" y="4903788"/>
          <p14:tracePt t="29143" x="2109788" y="4894263"/>
          <p14:tracePt t="29150" x="2119313" y="4894263"/>
          <p14:tracePt t="29157" x="2136775" y="4894263"/>
          <p14:tracePt t="29163" x="2136775" y="4884738"/>
          <p14:tracePt t="29170" x="2146300" y="4884738"/>
          <p14:tracePt t="29176" x="2165350" y="4884738"/>
          <p14:tracePt t="29182" x="2182813" y="4876800"/>
          <p14:tracePt t="29190" x="2192338" y="4876800"/>
          <p14:tracePt t="29195" x="2201863" y="4867275"/>
          <p14:tracePt t="29202" x="2238375" y="4867275"/>
          <p14:tracePt t="29208" x="2247900" y="4867275"/>
          <p14:tracePt t="29223" x="2255838" y="4857750"/>
          <p14:tracePt t="29227" x="2274888" y="4857750"/>
          <p14:tracePt t="29234" x="2292350" y="4857750"/>
          <p14:tracePt t="29242" x="2301875" y="4857750"/>
          <p14:tracePt t="29246" x="2320925" y="4848225"/>
          <p14:tracePt t="29253" x="2328863" y="4848225"/>
          <p14:tracePt t="29260" x="2338388" y="4848225"/>
          <p14:tracePt t="29266" x="2338388" y="4840288"/>
          <p14:tracePt t="29274" x="2347913" y="4840288"/>
          <p14:tracePt t="29279" x="2357438" y="4840288"/>
          <p14:tracePt t="29291" x="2365375" y="4840288"/>
          <p14:tracePt t="29331" x="2384425" y="4840288"/>
          <p14:tracePt t="29338" x="2401888" y="4840288"/>
          <p14:tracePt t="29344" x="2411413" y="4840288"/>
          <p14:tracePt t="29363" x="2420938" y="4840288"/>
          <p14:tracePt t="29415" x="2430463" y="4840288"/>
          <p14:tracePt t="29486" x="2438400" y="4840288"/>
          <p14:tracePt t="29494" x="2447925" y="4840288"/>
          <p14:tracePt t="29498" x="2457450" y="4840288"/>
          <p14:tracePt t="29511" x="2466975" y="4840288"/>
          <p14:tracePt t="29524" x="2474913" y="4840288"/>
          <p14:tracePt t="29531" x="2484438" y="4840288"/>
          <p14:tracePt t="29538" x="2484438" y="4848225"/>
          <p14:tracePt t="29557" x="2493963" y="4848225"/>
          <p14:tracePt t="29595" x="2493963" y="4857750"/>
          <p14:tracePt t="29667" x="2493963" y="4867275"/>
          <p14:tracePt t="29673" x="2493963" y="4876800"/>
          <p14:tracePt t="29680" x="2493963" y="4884738"/>
          <p14:tracePt t="29686" x="2493963" y="4903788"/>
          <p14:tracePt t="29692" x="2484438" y="4913313"/>
          <p14:tracePt t="29699" x="2484438" y="4922838"/>
          <p14:tracePt t="29705" x="2474913" y="4949825"/>
          <p14:tracePt t="29712" x="2457450" y="4967288"/>
          <p14:tracePt t="29718" x="2438400" y="4986338"/>
          <p14:tracePt t="29724" x="2430463" y="5003800"/>
          <p14:tracePt t="29731" x="2411413" y="5022850"/>
          <p14:tracePt t="29738" x="2393950" y="5040313"/>
          <p14:tracePt t="29744" x="2374900" y="5059363"/>
          <p14:tracePt t="29750" x="2365375" y="5076825"/>
          <p14:tracePt t="29757" x="2347913" y="5095875"/>
          <p14:tracePt t="29763" x="2338388" y="5095875"/>
          <p14:tracePt t="29770" x="2338388" y="5105400"/>
          <p14:tracePt t="29783" x="2328863" y="5113338"/>
          <p14:tracePt t="29790" x="2320925" y="5122863"/>
          <p14:tracePt t="29802" x="2311400" y="5132388"/>
          <p14:tracePt t="29809" x="2311400" y="5141913"/>
          <p14:tracePt t="48889" x="2311400" y="5122863"/>
          <p14:tracePt t="48896" x="2311400" y="5086350"/>
          <p14:tracePt t="48902" x="2320925" y="5049838"/>
          <p14:tracePt t="48909" x="2328863" y="5003800"/>
          <p14:tracePt t="48915" x="2347913" y="4949825"/>
          <p14:tracePt t="48923" x="2374900" y="4867275"/>
          <p14:tracePt t="48928" x="2393950" y="4821238"/>
          <p14:tracePt t="48935" x="2401888" y="4775200"/>
          <p14:tracePt t="48941" x="2430463" y="4702175"/>
          <p14:tracePt t="48948" x="2438400" y="4638675"/>
          <p14:tracePt t="48954" x="2457450" y="4584700"/>
          <p14:tracePt t="48961" x="2457450" y="4556125"/>
          <p14:tracePt t="48967" x="2466975" y="4492625"/>
          <p14:tracePt t="48975" x="2474913" y="4456113"/>
          <p14:tracePt t="48980" x="2474913" y="4410075"/>
          <p14:tracePt t="48986" x="2484438" y="4383088"/>
          <p14:tracePt t="48993" x="2484438" y="4346575"/>
          <p14:tracePt t="48999" x="2511425" y="4300538"/>
          <p14:tracePt t="49006" x="2520950" y="4264025"/>
          <p14:tracePt t="49012" x="2520950" y="4227513"/>
          <p14:tracePt t="49018" x="2520950" y="4173538"/>
          <p14:tracePt t="49025" x="2520950" y="4117975"/>
          <p14:tracePt t="49032" x="2520950" y="4100513"/>
          <p14:tracePt t="49040" x="2520950" y="4044950"/>
          <p14:tracePt t="49044" x="2520950" y="4017963"/>
          <p14:tracePt t="49051" x="2520950" y="3971925"/>
          <p14:tracePt t="49057" x="2493963" y="3927475"/>
          <p14:tracePt t="49064" x="2484438" y="3898900"/>
          <p14:tracePt t="49071" x="2474913" y="3852863"/>
          <p14:tracePt t="49077" x="2466975" y="3835400"/>
          <p14:tracePt t="49083" x="2457450" y="3816350"/>
          <p14:tracePt t="49090" x="2438400" y="3798888"/>
          <p14:tracePt t="49096" x="2420938" y="3779838"/>
          <p14:tracePt t="49103" x="2401888" y="3752850"/>
          <p14:tracePt t="49109" x="2384425" y="3743325"/>
          <p14:tracePt t="49115" x="2365375" y="3716338"/>
          <p14:tracePt t="49123" x="2338388" y="3689350"/>
          <p14:tracePt t="49128" x="2301875" y="3670300"/>
          <p14:tracePt t="49135" x="2274888" y="3643313"/>
          <p14:tracePt t="49141" x="2247900" y="3625850"/>
          <p14:tracePt t="49148" x="2211388" y="3606800"/>
          <p14:tracePt t="49154" x="2165350" y="3570288"/>
          <p14:tracePt t="49160" x="2136775" y="3552825"/>
          <p14:tracePt t="49167" x="2119313" y="3533775"/>
          <p14:tracePt t="49175" x="2092325" y="3524250"/>
          <p14:tracePt t="49180" x="2073275" y="3516313"/>
          <p14:tracePt t="49186" x="2063750" y="3497263"/>
          <p14:tracePt t="49193" x="2055813" y="3487738"/>
          <p14:tracePt t="49199" x="2046288" y="3479800"/>
          <p14:tracePt t="49206" x="2036763" y="3470275"/>
          <p14:tracePt t="49239" x="2036763" y="3460750"/>
          <p14:tracePt t="49244" x="2036763" y="3451225"/>
          <p14:tracePt t="49251" x="2046288" y="3451225"/>
          <p14:tracePt t="49257" x="2063750" y="3443288"/>
          <p14:tracePt t="49263" x="2082800" y="3406775"/>
          <p14:tracePt t="49270" x="2100263" y="3378200"/>
          <p14:tracePt t="49277" x="2119313" y="3378200"/>
          <p14:tracePt t="49283" x="2136775" y="3370263"/>
          <p14:tracePt t="49290" x="2155825" y="3360738"/>
          <p14:tracePt t="49296" x="2192338" y="3333750"/>
          <p14:tracePt t="49302" x="2219325" y="3324225"/>
          <p14:tracePt t="49309" x="2228850" y="3324225"/>
          <p14:tracePt t="49315" x="2255838" y="3314700"/>
          <p14:tracePt t="49324" x="2274888" y="3314700"/>
          <p14:tracePt t="49328" x="2292350" y="3314700"/>
          <p14:tracePt t="49335" x="2311400" y="3314700"/>
          <p14:tracePt t="49341" x="2328863" y="3305175"/>
          <p14:tracePt t="49348" x="2338388" y="3305175"/>
          <p14:tracePt t="49354" x="2347913" y="3305175"/>
          <p14:tracePt t="49360" x="2365375" y="3305175"/>
          <p14:tracePt t="49367" x="2374900" y="3305175"/>
          <p14:tracePt t="49373" x="2384425" y="3305175"/>
          <p14:tracePt t="49380" x="2411413" y="3305175"/>
          <p14:tracePt t="49386" x="2430463" y="3305175"/>
          <p14:tracePt t="49393" x="2438400" y="3305175"/>
          <p14:tracePt t="49399" x="2447925" y="3305175"/>
          <p14:tracePt t="49407" x="2484438" y="3305175"/>
          <p14:tracePt t="49425" x="2503488" y="3305175"/>
          <p14:tracePt t="49496" x="2493963" y="3305175"/>
          <p14:tracePt t="49509" x="2474913" y="3305175"/>
          <p14:tracePt t="49516" x="2430463" y="3305175"/>
          <p14:tracePt t="49523" x="2420938" y="3305175"/>
          <p14:tracePt t="49528" x="2401888" y="3305175"/>
          <p14:tracePt t="49535" x="2384425" y="3297238"/>
          <p14:tracePt t="49541" x="2365375" y="3297238"/>
          <p14:tracePt t="49548" x="2347913" y="3287713"/>
          <p14:tracePt t="49555" x="2347913" y="3278188"/>
          <p14:tracePt t="49561" x="2328863" y="3278188"/>
          <p14:tracePt t="49567" x="2311400" y="3268663"/>
          <p14:tracePt t="49575" x="2301875" y="3268663"/>
          <p14:tracePt t="49580" x="2292350" y="3268663"/>
          <p14:tracePt t="49587" x="2284413" y="3260725"/>
          <p14:tracePt t="49593" x="2274888" y="3260725"/>
          <p14:tracePt t="49599" x="2265363" y="3241675"/>
          <p14:tracePt t="49606" x="2265363" y="3224213"/>
          <p14:tracePt t="49612" x="2265363" y="3214688"/>
          <p14:tracePt t="49619" x="2265363" y="3205163"/>
          <p14:tracePt t="49625" x="2265363" y="3195638"/>
          <p14:tracePt t="49631" x="2265363" y="3187700"/>
          <p14:tracePt t="49640" x="2247900" y="3159125"/>
          <p14:tracePt t="49645" x="2247900" y="3151188"/>
          <p14:tracePt t="49651" x="2247900" y="3114675"/>
          <p14:tracePt t="49657" x="2247900" y="3095625"/>
          <p14:tracePt t="49664" x="2247900" y="3059113"/>
          <p14:tracePt t="49670" x="2238375" y="3032125"/>
          <p14:tracePt t="49677" x="2228850" y="2995613"/>
          <p14:tracePt t="49683" x="2228850" y="2959100"/>
          <p14:tracePt t="49690" x="2228850" y="2886075"/>
          <p14:tracePt t="49698" x="2228850" y="2830513"/>
          <p14:tracePt t="49702" x="2228850" y="2794000"/>
          <p14:tracePt t="49709" x="2219325" y="2730500"/>
          <p14:tracePt t="49715" x="2211388" y="2693988"/>
          <p14:tracePt t="49723" x="2182813" y="2647950"/>
          <p14:tracePt t="49728" x="2165350" y="2601913"/>
          <p14:tracePt t="49735" x="2119313" y="2547938"/>
          <p14:tracePt t="49741" x="2063750" y="2501900"/>
          <p14:tracePt t="49748" x="2027238" y="2455863"/>
          <p14:tracePt t="49755" x="1982788" y="2419350"/>
          <p14:tracePt t="49761" x="1936750" y="2382838"/>
          <p14:tracePt t="49767" x="1854200" y="2346325"/>
          <p14:tracePt t="49774" x="1808163" y="2319338"/>
          <p14:tracePt t="49780" x="1727200" y="2282825"/>
          <p14:tracePt t="49787" x="1644650" y="2255838"/>
          <p14:tracePt t="49793" x="1579563" y="2200275"/>
          <p14:tracePt t="49799" x="1543050" y="2192338"/>
          <p14:tracePt t="49807" x="1443038" y="2163763"/>
          <p14:tracePt t="49812" x="1370013" y="2146300"/>
          <p14:tracePt t="49819" x="1306513" y="2136775"/>
          <p14:tracePt t="49825" x="1270000" y="2127250"/>
          <p14:tracePt t="49832" x="1187450" y="2127250"/>
          <p14:tracePt t="49839" x="1133475" y="2127250"/>
          <p14:tracePt t="49844" x="1077913" y="2127250"/>
          <p14:tracePt t="49851" x="1022350" y="2127250"/>
          <p14:tracePt t="49857" x="904875" y="2163763"/>
          <p14:tracePt t="49864" x="849313" y="2173288"/>
          <p14:tracePt t="49873" x="785813" y="2200275"/>
          <p14:tracePt t="49877" x="703263" y="2228850"/>
          <p14:tracePt t="49883" x="639763" y="2273300"/>
          <p14:tracePt t="49890" x="576263" y="2319338"/>
          <p14:tracePt t="49896" x="530225" y="2338388"/>
          <p14:tracePt t="49903" x="484188" y="2365375"/>
          <p14:tracePt t="49909" x="457200" y="2392363"/>
          <p14:tracePt t="49915" x="420688" y="2428875"/>
          <p14:tracePt t="49923" x="355600" y="2492375"/>
          <p14:tracePt t="49928" x="311150" y="2528888"/>
          <p14:tracePt t="49935" x="282575" y="2557463"/>
          <p14:tracePt t="49942" x="265113" y="2593975"/>
          <p14:tracePt t="49948" x="238125" y="2620963"/>
          <p14:tracePt t="49955" x="209550" y="2667000"/>
          <p14:tracePt t="49960" x="192088" y="2693988"/>
          <p14:tracePt t="49967" x="173038" y="2740025"/>
          <p14:tracePt t="49973" x="165100" y="2767013"/>
          <p14:tracePt t="49980" x="146050" y="2803525"/>
          <p14:tracePt t="49987" x="128588" y="2830513"/>
          <p14:tracePt t="49993" x="109538" y="2876550"/>
          <p14:tracePt t="49999" x="109538" y="2903538"/>
          <p14:tracePt t="50006" x="92075" y="2930525"/>
          <p14:tracePt t="50012" x="92075" y="2940050"/>
          <p14:tracePt t="50019" x="92075" y="2959100"/>
          <p14:tracePt t="50025" x="82550" y="2976563"/>
          <p14:tracePt t="50032" x="82550" y="2995613"/>
          <p14:tracePt t="50040" x="82550" y="3013075"/>
          <p14:tracePt t="50045" x="82550" y="3022600"/>
          <p14:tracePt t="50051" x="73025" y="3049588"/>
          <p14:tracePt t="50058" x="73025" y="3068638"/>
          <p14:tracePt t="50064" x="73025" y="3078163"/>
          <p14:tracePt t="50077" x="73025" y="3095625"/>
          <p14:tracePt t="50083" x="73025" y="3114675"/>
          <p14:tracePt t="50090" x="73025" y="3122613"/>
          <p14:tracePt t="50096" x="73025" y="3141663"/>
          <p14:tracePt t="50103" x="73025" y="3159125"/>
          <p14:tracePt t="50116" x="82550" y="3168650"/>
          <p14:tracePt t="50124" x="109538" y="3195638"/>
          <p14:tracePt t="50129" x="128588" y="3205163"/>
          <p14:tracePt t="50135" x="165100" y="3214688"/>
          <p14:tracePt t="50141" x="192088" y="3214688"/>
          <p14:tracePt t="50148" x="219075" y="3232150"/>
          <p14:tracePt t="50155" x="265113" y="3241675"/>
          <p14:tracePt t="50161" x="338138" y="3268663"/>
          <p14:tracePt t="50168" x="374650" y="3278188"/>
          <p14:tracePt t="50175" x="411163" y="3287713"/>
          <p14:tracePt t="50180" x="457200" y="3287713"/>
          <p14:tracePt t="50187" x="484188" y="3314700"/>
          <p14:tracePt t="50193" x="539750" y="3324225"/>
          <p14:tracePt t="50200" x="584200" y="3324225"/>
          <p14:tracePt t="50206" x="620713" y="3333750"/>
          <p14:tracePt t="50213" x="657225" y="3333750"/>
          <p14:tracePt t="50219" x="685800" y="3341688"/>
          <p14:tracePt t="50226" x="758825" y="3351213"/>
          <p14:tracePt t="50232" x="812800" y="3351213"/>
          <p14:tracePt t="50239" x="849313" y="3351213"/>
          <p14:tracePt t="50245" x="876300" y="3351213"/>
          <p14:tracePt t="50252" x="968375" y="3351213"/>
          <p14:tracePt t="50258" x="1031875" y="3387725"/>
          <p14:tracePt t="50264" x="1068388" y="3406775"/>
          <p14:tracePt t="50272" x="1114425" y="3424238"/>
          <p14:tracePt t="50277" x="1150938" y="3433763"/>
          <p14:tracePt t="50284" x="1187450" y="3443288"/>
          <p14:tracePt t="50291" x="1214438" y="3443288"/>
          <p14:tracePt t="50297" x="1233488" y="3443288"/>
          <p14:tracePt t="50303" x="1243013" y="3443288"/>
          <p14:tracePt t="50310" x="1270000" y="3443288"/>
          <p14:tracePt t="50316" x="1316038" y="3443288"/>
          <p14:tracePt t="50323" x="1352550" y="3443288"/>
          <p14:tracePt t="50329" x="1370013" y="3443288"/>
          <p14:tracePt t="50336" x="1397000" y="3433763"/>
          <p14:tracePt t="50342" x="1433513" y="3433763"/>
          <p14:tracePt t="50349" x="1470025" y="3424238"/>
          <p14:tracePt t="50356" x="1516063" y="3424238"/>
          <p14:tracePt t="50361" x="1543050" y="3414713"/>
          <p14:tracePt t="50368" x="1571625" y="3406775"/>
          <p14:tracePt t="50374" x="1598613" y="3406775"/>
          <p14:tracePt t="50381" x="1635125" y="3387725"/>
          <p14:tracePt t="50387" x="1654175" y="3387725"/>
          <p14:tracePt t="50393" x="1681163" y="3387725"/>
          <p14:tracePt t="50400" x="1690688" y="3378200"/>
          <p14:tracePt t="50407" x="1717675" y="3370263"/>
          <p14:tracePt t="50413" x="1735138" y="3360738"/>
          <p14:tracePt t="50419" x="1754188" y="3351213"/>
          <p14:tracePt t="50426" x="1771650" y="3341688"/>
          <p14:tracePt t="50432" x="1800225" y="3333750"/>
          <p14:tracePt t="50440" x="1844675" y="3305175"/>
          <p14:tracePt t="50445" x="1863725" y="3297238"/>
          <p14:tracePt t="50452" x="1881188" y="3287713"/>
          <p14:tracePt t="50458" x="1900238" y="3268663"/>
          <p14:tracePt t="50464" x="1917700" y="3260725"/>
          <p14:tracePt t="50473" x="1936750" y="3251200"/>
          <p14:tracePt t="50477" x="1954213" y="3232150"/>
          <p14:tracePt t="50484" x="1963738" y="3214688"/>
          <p14:tracePt t="50491" x="1982788" y="3205163"/>
          <p14:tracePt t="50497" x="2009775" y="3195638"/>
          <p14:tracePt t="50503" x="2027238" y="3178175"/>
          <p14:tracePt t="50510" x="2055813" y="3151188"/>
          <p14:tracePt t="50516" x="2082800" y="3132138"/>
          <p14:tracePt t="50523" x="2109788" y="3114675"/>
          <p14:tracePt t="50529" x="2136775" y="3086100"/>
          <p14:tracePt t="50536" x="2155825" y="3059113"/>
          <p14:tracePt t="50542" x="2219325" y="3032125"/>
          <p14:tracePt t="50548" x="2247900" y="3005138"/>
          <p14:tracePt t="50556" x="2274888" y="2976563"/>
          <p14:tracePt t="50561" x="2311400" y="2968625"/>
          <p14:tracePt t="50568" x="2328863" y="2949575"/>
          <p14:tracePt t="50574" x="2365375" y="2930525"/>
          <p14:tracePt t="50581" x="2365375" y="2922588"/>
          <p14:tracePt t="50588" x="2393950" y="2894013"/>
          <p14:tracePt t="50600" x="2401888" y="2894013"/>
          <p14:tracePt t="50607" x="2411413" y="2886075"/>
          <p14:tracePt t="50613" x="2411413" y="2857500"/>
          <p14:tracePt t="50619" x="2420938" y="2857500"/>
          <p14:tracePt t="50626" x="2430463" y="2840038"/>
          <p14:tracePt t="50632" x="2430463" y="2830513"/>
          <p14:tracePt t="50639" x="2438400" y="2813050"/>
          <p14:tracePt t="50645" x="2438400" y="2803525"/>
          <p14:tracePt t="50652" x="2438400" y="2794000"/>
          <p14:tracePt t="50658" x="2447925" y="2776538"/>
          <p14:tracePt t="50664" x="2447925" y="2767013"/>
          <p14:tracePt t="50671" x="2447925" y="2747963"/>
          <p14:tracePt t="50677" x="2447925" y="2730500"/>
          <p14:tracePt t="50684" x="2447925" y="2711450"/>
          <p14:tracePt t="50690" x="2438400" y="2684463"/>
          <p14:tracePt t="50697" x="2430463" y="2667000"/>
          <p14:tracePt t="50703" x="2430463" y="2647950"/>
          <p14:tracePt t="50710" x="2420938" y="2611438"/>
          <p14:tracePt t="50716" x="2411413" y="2593975"/>
          <p14:tracePt t="50723" x="2401888" y="2574925"/>
          <p14:tracePt t="50729" x="2374900" y="2557463"/>
          <p14:tracePt t="50735" x="2365375" y="2528888"/>
          <p14:tracePt t="50742" x="2320925" y="2465388"/>
          <p14:tracePt t="50748" x="2311400" y="2447925"/>
          <p14:tracePt t="50756" x="2301875" y="2428875"/>
          <p14:tracePt t="50761" x="2284413" y="2411413"/>
          <p14:tracePt t="50768" x="2265363" y="2392363"/>
          <p14:tracePt t="50775" x="2247900" y="2382838"/>
          <p14:tracePt t="50781" x="2211388" y="2365375"/>
          <p14:tracePt t="50787" x="2192338" y="2355850"/>
          <p14:tracePt t="50794" x="2136775" y="2319338"/>
          <p14:tracePt t="50800" x="2109788" y="2319338"/>
          <p14:tracePt t="50807" x="2073275" y="2319338"/>
          <p14:tracePt t="50813" x="2046288" y="2319338"/>
          <p14:tracePt t="50820" x="2009775" y="2309813"/>
          <p14:tracePt t="50826" x="1963738" y="2309813"/>
          <p14:tracePt t="50832" x="1936750" y="2309813"/>
          <p14:tracePt t="50840" x="1881188" y="2309813"/>
          <p14:tracePt t="50845" x="1836738" y="2309813"/>
          <p14:tracePt t="50852" x="1763713" y="2346325"/>
          <p14:tracePt t="50858" x="1727200" y="2355850"/>
          <p14:tracePt t="50865" x="1662113" y="2365375"/>
          <p14:tracePt t="50873" x="1635125" y="2374900"/>
          <p14:tracePt t="50877" x="1552575" y="2392363"/>
          <p14:tracePt t="50891" x="1416050" y="2411413"/>
          <p14:tracePt t="50897" x="1333500" y="2438400"/>
          <p14:tracePt t="50903" x="1270000" y="2474913"/>
          <p14:tracePt t="50910" x="1206500" y="2501900"/>
          <p14:tracePt t="50916" x="1141413" y="2528888"/>
          <p14:tracePt t="50923" x="1077913" y="2584450"/>
          <p14:tracePt t="50929" x="1014413" y="2620963"/>
          <p14:tracePt t="50936" x="968375" y="2657475"/>
          <p14:tracePt t="50942" x="922338" y="2674938"/>
          <p14:tracePt t="50949" x="876300" y="2711450"/>
          <p14:tracePt t="50956" x="858838" y="2730500"/>
          <p14:tracePt t="50962" x="849313" y="2757488"/>
          <p14:tracePt t="50968" x="822325" y="2794000"/>
          <p14:tracePt t="50974" x="812800" y="2813050"/>
          <p14:tracePt t="50981" x="803275" y="2820988"/>
          <p14:tracePt t="50989" x="803275" y="2840038"/>
          <p14:tracePt t="50994" x="803275" y="2857500"/>
          <p14:tracePt t="51000" x="803275" y="2867025"/>
          <p14:tracePt t="51007" x="803275" y="2886075"/>
          <p14:tracePt t="51013" x="795338" y="2903538"/>
          <p14:tracePt t="51020" x="785813" y="2922588"/>
          <p14:tracePt t="51026" x="766763" y="2959100"/>
          <p14:tracePt t="51033" x="758825" y="2995613"/>
          <p14:tracePt t="51039" x="739775" y="3032125"/>
          <p14:tracePt t="51046" x="722313" y="3068638"/>
          <p14:tracePt t="51052" x="722313" y="3105150"/>
          <p14:tracePt t="51059" x="703263" y="3141663"/>
          <p14:tracePt t="51065" x="703263" y="3168650"/>
          <p14:tracePt t="51073" x="693738" y="3205163"/>
          <p14:tracePt t="51078" x="693738" y="3241675"/>
          <p14:tracePt t="51084" x="693738" y="3287713"/>
          <p14:tracePt t="51090" x="693738" y="3314700"/>
          <p14:tracePt t="51097" x="693738" y="3341688"/>
          <p14:tracePt t="51104" x="693738" y="3370263"/>
          <p14:tracePt t="51110" x="712788" y="3406775"/>
          <p14:tracePt t="51117" x="730250" y="3424238"/>
          <p14:tracePt t="51124" x="730250" y="3433763"/>
          <p14:tracePt t="51130" x="739775" y="3460750"/>
          <p14:tracePt t="51137" x="749300" y="3497263"/>
          <p14:tracePt t="51143" x="758825" y="3506788"/>
          <p14:tracePt t="51149" x="766763" y="3524250"/>
          <p14:tracePt t="51156" x="776288" y="3543300"/>
          <p14:tracePt t="51162" x="785813" y="3560763"/>
          <p14:tracePt t="51169" x="803275" y="3579813"/>
          <p14:tracePt t="51175" x="822325" y="3616325"/>
          <p14:tracePt t="51181" x="849313" y="3633788"/>
          <p14:tracePt t="51189" x="912813" y="3670300"/>
          <p14:tracePt t="51195" x="931863" y="3689350"/>
          <p14:tracePt t="51201" x="958850" y="3698875"/>
          <p14:tracePt t="51207" x="1004888" y="3706813"/>
          <p14:tracePt t="51214" x="1031875" y="3716338"/>
          <p14:tracePt t="51220" x="1068388" y="3735388"/>
          <p14:tracePt t="51227" x="1123950" y="3752850"/>
          <p14:tracePt t="51233" x="1160463" y="3762375"/>
          <p14:tracePt t="51241" x="1196975" y="3779838"/>
          <p14:tracePt t="51246" x="1223963" y="3789363"/>
          <p14:tracePt t="51252" x="1270000" y="3789363"/>
          <p14:tracePt t="51259" x="1323975" y="3798888"/>
          <p14:tracePt t="51266" x="1360488" y="3798888"/>
          <p14:tracePt t="51273" x="1389063" y="3798888"/>
          <p14:tracePt t="51279" x="1433513" y="3798888"/>
          <p14:tracePt t="51285" x="1470025" y="3798888"/>
          <p14:tracePt t="51291" x="1525588" y="3798888"/>
          <p14:tracePt t="51298" x="1589088" y="3798888"/>
          <p14:tracePt t="51304" x="1662113" y="3798888"/>
          <p14:tracePt t="51311" x="1717675" y="3789363"/>
          <p14:tracePt t="51317" x="1781175" y="3789363"/>
          <p14:tracePt t="51324" x="1836738" y="3789363"/>
          <p14:tracePt t="51330" x="1873250" y="3779838"/>
          <p14:tracePt t="51338" x="1909763" y="3779838"/>
          <p14:tracePt t="51343" x="1963738" y="3762375"/>
          <p14:tracePt t="51349" x="2000250" y="3752850"/>
          <p14:tracePt t="51357" x="2036763" y="3735388"/>
          <p14:tracePt t="51362" x="2092325" y="3725863"/>
          <p14:tracePt t="51369" x="2136775" y="3716338"/>
          <p14:tracePt t="51376" x="2165350" y="3698875"/>
          <p14:tracePt t="51382" x="2192338" y="3679825"/>
          <p14:tracePt t="51389" x="2238375" y="3670300"/>
          <p14:tracePt t="51394" x="2284413" y="3652838"/>
          <p14:tracePt t="51401" x="2311400" y="3633788"/>
          <p14:tracePt t="51407" x="2357438" y="3625850"/>
          <p14:tracePt t="51414" x="2384425" y="3616325"/>
          <p14:tracePt t="51420" x="2411413" y="3597275"/>
          <p14:tracePt t="51427" x="2474913" y="3589338"/>
          <p14:tracePt t="51433" x="2503488" y="3589338"/>
          <p14:tracePt t="51440" x="2530475" y="3579813"/>
          <p14:tracePt t="51446" x="2557463" y="3579813"/>
          <p14:tracePt t="51453" x="2576513" y="3579813"/>
          <p14:tracePt t="51459" x="2603500" y="3579813"/>
          <p14:tracePt t="51466" x="2640013" y="3579813"/>
          <p14:tracePt t="51473" x="2657475" y="3579813"/>
          <p14:tracePt t="51479" x="2676525" y="3579813"/>
          <p14:tracePt t="51485" x="2695575" y="3579813"/>
          <p14:tracePt t="51497" x="2703513" y="3579813"/>
          <p14:tracePt t="51511" x="2713038" y="3570288"/>
          <p14:tracePt t="51517" x="2722563" y="3570288"/>
          <p14:tracePt t="51530" x="2732088" y="3570288"/>
          <p14:tracePt t="51549" x="2740025" y="3560763"/>
          <p14:tracePt t="51633" x="2740025" y="3570288"/>
          <p14:tracePt t="51675" x="2740025" y="3579813"/>
          <p14:tracePt t="51698" x="2732088" y="3570288"/>
          <p14:tracePt t="51704" x="2722563" y="3570288"/>
          <p14:tracePt t="51711" x="2703513" y="3533775"/>
          <p14:tracePt t="51717" x="2695575" y="3516313"/>
          <p14:tracePt t="51723" x="2667000" y="3487738"/>
          <p14:tracePt t="51730" x="2640013" y="3460750"/>
          <p14:tracePt t="51737" x="2603500" y="3443288"/>
          <p14:tracePt t="51743" x="2593975" y="3424238"/>
          <p14:tracePt t="51749" x="2566988" y="3397250"/>
          <p14:tracePt t="51757" x="2547938" y="3387725"/>
          <p14:tracePt t="51762" x="2520950" y="3378200"/>
          <p14:tracePt t="51768" x="2503488" y="3370263"/>
          <p14:tracePt t="51775" x="2484438" y="3351213"/>
          <p14:tracePt t="51782" x="2474913" y="3341688"/>
          <p14:tracePt t="51790" x="2457450" y="3333750"/>
          <p14:tracePt t="51794" x="2430463" y="3333750"/>
          <p14:tracePt t="51801" x="2411413" y="3314700"/>
          <p14:tracePt t="51807" x="2401888" y="3297238"/>
          <p14:tracePt t="51814" x="2393950" y="3297238"/>
          <p14:tracePt t="51822" x="2374900" y="3278188"/>
          <p14:tracePt t="51827" x="2365375" y="3268663"/>
          <p14:tracePt t="51852" x="2357438" y="3260725"/>
          <p14:tracePt t="51904" x="2357438" y="3251200"/>
          <p14:tracePt t="52059" x="2365375" y="3251200"/>
          <p14:tracePt t="52072" x="2365375" y="3260725"/>
          <p14:tracePt t="56750" x="2430463" y="3241675"/>
          <p14:tracePt t="56757" x="2520950" y="3214688"/>
          <p14:tracePt t="56763" x="2603500" y="3178175"/>
          <p14:tracePt t="56770" x="2686050" y="3159125"/>
          <p14:tracePt t="56776" x="2740025" y="3151188"/>
          <p14:tracePt t="56782" x="2822575" y="3141663"/>
          <p14:tracePt t="56790" x="2932113" y="3122613"/>
          <p14:tracePt t="56795" x="3024188" y="3122613"/>
          <p14:tracePt t="56801" x="3151188" y="3122613"/>
          <p14:tracePt t="56808" x="3243263" y="3122613"/>
          <p14:tracePt t="56815" x="3352800" y="3122613"/>
          <p14:tracePt t="56822" x="3443288" y="3132138"/>
          <p14:tracePt t="56828" x="3525838" y="3141663"/>
          <p14:tracePt t="56834" x="3654425" y="3141663"/>
          <p14:tracePt t="56841" x="3727450" y="3151188"/>
          <p14:tracePt t="56847" x="3836988" y="3168650"/>
          <p14:tracePt t="56853" x="3937000" y="3178175"/>
          <p14:tracePt t="56860" x="4046538" y="3195638"/>
          <p14:tracePt t="56866" x="4138613" y="3205163"/>
          <p14:tracePt t="56873" x="4219575" y="3205163"/>
          <p14:tracePt t="56889" x="4384675" y="3251200"/>
          <p14:tracePt t="56892" x="4467225" y="3287713"/>
          <p14:tracePt t="56898" x="4586288" y="3314700"/>
          <p14:tracePt t="56907" x="4676775" y="3341688"/>
          <p14:tracePt t="56911" x="4759325" y="3360738"/>
          <p14:tracePt t="56918" x="4868863" y="3406775"/>
          <p14:tracePt t="56924" x="4951413" y="3424238"/>
          <p14:tracePt t="56931" x="5014913" y="3451225"/>
          <p14:tracePt t="56937" x="5106988" y="3479800"/>
          <p14:tracePt t="56943" x="5187950" y="3533775"/>
          <p14:tracePt t="56950" x="5289550" y="3560763"/>
          <p14:tracePt t="56956" x="5362575" y="3589338"/>
          <p14:tracePt t="56963" x="5481638" y="3616325"/>
          <p14:tracePt t="56970" x="5572125" y="3643313"/>
          <p14:tracePt t="56976" x="5635625" y="3670300"/>
          <p14:tracePt t="56982" x="5700713" y="3698875"/>
          <p14:tracePt t="56989" x="5764213" y="3716338"/>
          <p14:tracePt t="56995" x="5827713" y="3743325"/>
          <p14:tracePt t="57002" x="5883275" y="3771900"/>
          <p14:tracePt t="57008" x="5929313" y="3779838"/>
          <p14:tracePt t="57015" x="6002338" y="3789363"/>
          <p14:tracePt t="57023" x="6046788" y="3789363"/>
          <p14:tracePt t="57028" x="6083300" y="3789363"/>
          <p14:tracePt t="57034" x="6119813" y="3789363"/>
          <p14:tracePt t="57041" x="6156325" y="3789363"/>
          <p14:tracePt t="57047" x="6202363" y="3789363"/>
          <p14:tracePt t="57053" x="6229350" y="3779838"/>
          <p14:tracePt t="57060" x="6248400" y="3771900"/>
          <p14:tracePt t="57066" x="6275388" y="3762375"/>
          <p14:tracePt t="57073" x="6294438" y="3743325"/>
          <p14:tracePt t="57079" x="6321425" y="3725863"/>
          <p14:tracePt t="57086" x="6338888" y="3706813"/>
          <p14:tracePt t="57092" x="6367463" y="3679825"/>
          <p14:tracePt t="57099" x="6384925" y="3662363"/>
          <p14:tracePt t="57106" x="6394450" y="3633788"/>
          <p14:tracePt t="57111" x="6421438" y="3579813"/>
          <p14:tracePt t="57118" x="6430963" y="3516313"/>
          <p14:tracePt t="57124" x="6440488" y="3470275"/>
          <p14:tracePt t="57131" x="6457950" y="3414713"/>
          <p14:tracePt t="57138" x="6467475" y="3370263"/>
          <p14:tracePt t="57144" x="6467475" y="3341688"/>
          <p14:tracePt t="57150" x="6477000" y="3314700"/>
          <p14:tracePt t="57158" x="6477000" y="3287713"/>
          <p14:tracePt t="57163" x="6477000" y="3241675"/>
          <p14:tracePt t="57170" x="6477000" y="3214688"/>
          <p14:tracePt t="57176" x="6477000" y="3168650"/>
          <p14:tracePt t="57183" x="6477000" y="3141663"/>
          <p14:tracePt t="57190" x="6467475" y="3095625"/>
          <p14:tracePt t="57195" x="6467475" y="3068638"/>
          <p14:tracePt t="57201" x="6448425" y="3032125"/>
          <p14:tracePt t="57208" x="6430963" y="2949575"/>
          <p14:tracePt t="57215" x="6411913" y="2922588"/>
          <p14:tracePt t="57222" x="6403975" y="2849563"/>
          <p14:tracePt t="57228" x="6375400" y="2784475"/>
          <p14:tracePt t="57234" x="6367463" y="2711450"/>
          <p14:tracePt t="57242" x="6348413" y="2667000"/>
          <p14:tracePt t="57247" x="6321425" y="2620963"/>
          <p14:tracePt t="57253" x="6302375" y="2593975"/>
          <p14:tracePt t="57260" x="6265863" y="2547938"/>
          <p14:tracePt t="57267" x="6221413" y="2492375"/>
          <p14:tracePt t="57273" x="6184900" y="2447925"/>
          <p14:tracePt t="57279" x="6138863" y="2419350"/>
          <p14:tracePt t="57286" x="6111875" y="2401888"/>
          <p14:tracePt t="57292" x="6065838" y="2382838"/>
          <p14:tracePt t="57299" x="6019800" y="2346325"/>
          <p14:tracePt t="57306" x="5983288" y="2338388"/>
          <p14:tracePt t="57312" x="5929313" y="2328863"/>
          <p14:tracePt t="57318" x="5883275" y="2309813"/>
          <p14:tracePt t="57325" x="5846763" y="2309813"/>
          <p14:tracePt t="57331" x="5791200" y="2301875"/>
          <p14:tracePt t="57337" x="5745163" y="2292350"/>
          <p14:tracePt t="57344" x="5691188" y="2292350"/>
          <p14:tracePt t="57350" x="5645150" y="2292350"/>
          <p14:tracePt t="57357" x="5608638" y="2292350"/>
          <p14:tracePt t="57364" x="5581650" y="2292350"/>
          <p14:tracePt t="57370" x="5508625" y="2292350"/>
          <p14:tracePt t="57376" x="5472113" y="2292350"/>
          <p14:tracePt t="57383" x="5426075" y="2292350"/>
          <p14:tracePt t="57389" x="5399088" y="2301875"/>
          <p14:tracePt t="57395" x="5326063" y="2328863"/>
          <p14:tracePt t="57402" x="5260975" y="2365375"/>
          <p14:tracePt t="57408" x="5233988" y="2382838"/>
          <p14:tracePt t="57415" x="5187950" y="2411413"/>
          <p14:tracePt t="57422" x="5124450" y="2419350"/>
          <p14:tracePt t="57428" x="5097463" y="2455863"/>
          <p14:tracePt t="57434" x="5060950" y="2465388"/>
          <p14:tracePt t="57441" x="5024438" y="2474913"/>
          <p14:tracePt t="57448" x="4997450" y="2492375"/>
          <p14:tracePt t="57453" x="4960938" y="2501900"/>
          <p14:tracePt t="57460" x="4932363" y="2501900"/>
          <p14:tracePt t="57467" x="4905375" y="2511425"/>
          <p14:tracePt t="57474" x="4859338" y="2538413"/>
          <p14:tracePt t="57479" x="4832350" y="2557463"/>
          <p14:tracePt t="57486" x="4795838" y="2565400"/>
          <p14:tracePt t="57492" x="4776788" y="2584450"/>
          <p14:tracePt t="57499" x="4740275" y="2593975"/>
          <p14:tracePt t="57506" x="4703763" y="2601913"/>
          <p14:tracePt t="57512" x="4686300" y="2638425"/>
          <p14:tracePt t="57518" x="4667250" y="2647950"/>
          <p14:tracePt t="57525" x="4659313" y="2657475"/>
          <p14:tracePt t="57531" x="4630738" y="2674938"/>
          <p14:tracePt t="57539" x="4622800" y="2674938"/>
          <p14:tracePt t="57544" x="4613275" y="2684463"/>
          <p14:tracePt t="57551" x="4613275" y="2703513"/>
          <p14:tracePt t="57557" x="4557713" y="2747963"/>
          <p14:tracePt t="57564" x="4549775" y="2776538"/>
          <p14:tracePt t="57570" x="4540250" y="2813050"/>
          <p14:tracePt t="57576" x="4521200" y="2840038"/>
          <p14:tracePt t="57583" x="4503738" y="2876550"/>
          <p14:tracePt t="57590" x="4494213" y="2913063"/>
          <p14:tracePt t="57596" x="4484688" y="2940050"/>
          <p14:tracePt t="57602" x="4467225" y="2959100"/>
          <p14:tracePt t="57608" x="4448175" y="2995613"/>
          <p14:tracePt t="57615" x="4440238" y="3013075"/>
          <p14:tracePt t="57622" x="4440238" y="3022600"/>
          <p14:tracePt t="57628" x="4430713" y="3041650"/>
          <p14:tracePt t="57635" x="4430713" y="3068638"/>
          <p14:tracePt t="57641" x="4421188" y="3095625"/>
          <p14:tracePt t="57648" x="4403725" y="3114675"/>
          <p14:tracePt t="57654" x="4403725" y="3132138"/>
          <p14:tracePt t="57660" x="4403725" y="3151188"/>
          <p14:tracePt t="57667" x="4403725" y="3159125"/>
          <p14:tracePt t="57674" x="4403725" y="3178175"/>
          <p14:tracePt t="57680" x="4403725" y="3187700"/>
          <p14:tracePt t="57686" x="4403725" y="3195638"/>
          <p14:tracePt t="57692" x="4403725" y="3214688"/>
          <p14:tracePt t="57699" x="4411663" y="3224213"/>
          <p14:tracePt t="57706" x="4421188" y="3232150"/>
          <p14:tracePt t="57712" x="4421188" y="3251200"/>
          <p14:tracePt t="57719" x="4430713" y="3268663"/>
          <p14:tracePt t="57725" x="4440238" y="3297238"/>
          <p14:tracePt t="57733" x="4440238" y="3305175"/>
          <p14:tracePt t="57739" x="4448175" y="3333750"/>
          <p14:tracePt t="57744" x="4467225" y="3370263"/>
          <p14:tracePt t="57751" x="4476750" y="3397250"/>
          <p14:tracePt t="57757" x="4503738" y="3443288"/>
          <p14:tracePt t="57764" x="4521200" y="3470275"/>
          <p14:tracePt t="57770" x="4530725" y="3487738"/>
          <p14:tracePt t="57776" x="4540250" y="3506788"/>
          <p14:tracePt t="57783" x="4557713" y="3524250"/>
          <p14:tracePt t="57790" x="4567238" y="3560763"/>
          <p14:tracePt t="57796" x="4586288" y="3579813"/>
          <p14:tracePt t="57802" x="4613275" y="3597275"/>
          <p14:tracePt t="57808" x="4622800" y="3616325"/>
          <p14:tracePt t="57815" x="4622800" y="3625850"/>
          <p14:tracePt t="57822" x="4630738" y="3633788"/>
          <p14:tracePt t="57828" x="4649788" y="3643313"/>
          <p14:tracePt t="57835" x="4659313" y="3652838"/>
          <p14:tracePt t="57841" x="4676775" y="3670300"/>
          <p14:tracePt t="57848" x="4695825" y="3689350"/>
          <p14:tracePt t="57854" x="4713288" y="3706813"/>
          <p14:tracePt t="57860" x="4759325" y="3735388"/>
          <p14:tracePt t="57867" x="4786313" y="3743325"/>
          <p14:tracePt t="57874" x="4813300" y="3771900"/>
          <p14:tracePt t="57880" x="4832350" y="3779838"/>
          <p14:tracePt t="57887" x="4851400" y="3789363"/>
          <p14:tracePt t="57906" x="4905375" y="3808413"/>
          <p14:tracePt t="57920" x="4932363" y="3808413"/>
          <p14:tracePt t="57925" x="4941888" y="3808413"/>
          <p14:tracePt t="57932" x="4951413" y="3816350"/>
          <p14:tracePt t="57939" x="4960938" y="3816350"/>
          <p14:tracePt t="57944" x="4978400" y="3816350"/>
          <p14:tracePt t="57957" x="4987925" y="3816350"/>
          <p14:tracePt t="57964" x="4997450" y="3816350"/>
          <p14:tracePt t="57971" x="5005388" y="3816350"/>
          <p14:tracePt t="57977" x="5014913" y="3816350"/>
          <p14:tracePt t="57990" x="5033963" y="3825875"/>
          <p14:tracePt t="57996" x="5041900" y="3825875"/>
          <p14:tracePt t="58015" x="5051425" y="3825875"/>
          <p14:tracePt t="58028" x="5070475" y="3825875"/>
          <p14:tracePt t="58035" x="5078413" y="3825875"/>
          <p14:tracePt t="58041" x="5087938" y="3825875"/>
          <p14:tracePt t="58048" x="5097463" y="3825875"/>
          <p14:tracePt t="58054" x="5106988" y="3825875"/>
          <p14:tracePt t="58067" x="5114925" y="3825875"/>
          <p14:tracePt t="58073" x="5133975" y="3825875"/>
          <p14:tracePt t="58080" x="5143500" y="3825875"/>
          <p14:tracePt t="58086" x="5151438" y="3825875"/>
          <p14:tracePt t="58093" x="5170488" y="3816350"/>
          <p14:tracePt t="58100" x="5180013" y="3808413"/>
          <p14:tracePt t="58112" x="5197475" y="3808413"/>
          <p14:tracePt t="58119" x="5216525" y="3789363"/>
          <p14:tracePt t="58125" x="5224463" y="3789363"/>
          <p14:tracePt t="58132" x="5253038" y="3789363"/>
          <p14:tracePt t="58139" x="5270500" y="3771900"/>
          <p14:tracePt t="58144" x="5280025" y="3771900"/>
          <p14:tracePt t="58151" x="5297488" y="3762375"/>
          <p14:tracePt t="58157" x="5316538" y="3752850"/>
          <p14:tracePt t="58164" x="5343525" y="3725863"/>
          <p14:tracePt t="58170" x="5362575" y="3725863"/>
          <p14:tracePt t="58177" x="5380038" y="3725863"/>
          <p14:tracePt t="58190" x="5416550" y="3706813"/>
          <p14:tracePt t="58202" x="5426075" y="3706813"/>
          <p14:tracePt t="58209" x="5435600" y="3698875"/>
          <p14:tracePt t="58215" x="5445125" y="3698875"/>
          <p14:tracePt t="58222" x="5453063" y="3689350"/>
          <p14:tracePt t="58228" x="5472113" y="3679825"/>
          <p14:tracePt t="58235" x="5481638" y="3679825"/>
          <p14:tracePt t="58248" x="5489575" y="3670300"/>
          <p14:tracePt t="58254" x="5508625" y="3670300"/>
          <p14:tracePt t="58267" x="5518150" y="3670300"/>
          <p14:tracePt t="58273" x="5518150" y="3662363"/>
          <p14:tracePt t="58280" x="5535613" y="3652838"/>
          <p14:tracePt t="58286" x="5554663" y="3652838"/>
          <p14:tracePt t="58300" x="5562600" y="3643313"/>
          <p14:tracePt t="58319" x="5572125" y="3633788"/>
          <p14:tracePt t="58332" x="5581650" y="3625850"/>
          <p14:tracePt t="58339" x="5591175" y="3625850"/>
          <p14:tracePt t="58344" x="5599113" y="3625850"/>
          <p14:tracePt t="58351" x="5608638" y="3625850"/>
          <p14:tracePt t="58357" x="5618163" y="3625850"/>
          <p14:tracePt t="58364" x="5618163" y="3606800"/>
          <p14:tracePt t="58371" x="5635625" y="3597275"/>
          <p14:tracePt t="58383" x="5635625" y="3589338"/>
          <p14:tracePt t="58390" x="5654675" y="3589338"/>
          <p14:tracePt t="58396" x="5664200" y="3589338"/>
          <p14:tracePt t="58404" x="5664200" y="3579813"/>
          <p14:tracePt t="58409" x="5681663" y="3570288"/>
          <p14:tracePt t="58415" x="5700713" y="3570288"/>
          <p14:tracePt t="58423" x="5700713" y="3560763"/>
          <p14:tracePt t="58428" x="5718175" y="3560763"/>
          <p14:tracePt t="58435" x="5727700" y="3560763"/>
          <p14:tracePt t="58441" x="5727700" y="3552825"/>
          <p14:tracePt t="58449" x="5745163" y="3543300"/>
          <p14:tracePt t="58456" x="5754688" y="3543300"/>
          <p14:tracePt t="58460" x="5773738" y="3543300"/>
          <p14:tracePt t="58467" x="5781675" y="3543300"/>
          <p14:tracePt t="58473" x="5800725" y="3533775"/>
          <p14:tracePt t="58480" x="5818188" y="3533775"/>
          <p14:tracePt t="58487" x="5827713" y="3533775"/>
          <p14:tracePt t="58500" x="5846763" y="3533775"/>
          <p14:tracePt t="58506" x="5854700" y="3533775"/>
          <p14:tracePt t="58512" x="5864225" y="3533775"/>
          <p14:tracePt t="58519" x="5883275" y="3533775"/>
          <p14:tracePt t="58525" x="5891213" y="3533775"/>
          <p14:tracePt t="58532" x="5891213" y="3524250"/>
          <p14:tracePt t="58551" x="5900738" y="3524250"/>
          <p14:tracePt t="58564" x="5900738" y="3516313"/>
          <p14:tracePt t="58571" x="5910263" y="3516313"/>
          <p14:tracePt t="58577" x="5919788" y="3516313"/>
          <p14:tracePt t="58603" x="5919788" y="3506788"/>
          <p14:tracePt t="58674" x="5910263" y="3506788"/>
          <p14:tracePt t="58680" x="5900738" y="3506788"/>
          <p14:tracePt t="58687" x="5891213" y="3506788"/>
          <p14:tracePt t="58693" x="5883275" y="3497263"/>
          <p14:tracePt t="58699" x="5864225" y="3487738"/>
          <p14:tracePt t="58706" x="5818188" y="3487738"/>
          <p14:tracePt t="58712" x="5764213" y="3487738"/>
          <p14:tracePt t="58719" x="5727700" y="3487738"/>
          <p14:tracePt t="58725" x="5681663" y="3487738"/>
          <p14:tracePt t="58732" x="5608638" y="3487738"/>
          <p14:tracePt t="58739" x="5572125" y="3506788"/>
          <p14:tracePt t="58745" x="5508625" y="3524250"/>
          <p14:tracePt t="58751" x="5445125" y="3552825"/>
          <p14:tracePt t="58758" x="5362575" y="3579813"/>
          <p14:tracePt t="58765" x="5326063" y="3589338"/>
          <p14:tracePt t="58771" x="5280025" y="3606800"/>
          <p14:tracePt t="58777" x="5233988" y="3625850"/>
          <p14:tracePt t="58783" x="5197475" y="3633788"/>
          <p14:tracePt t="58789" x="5151438" y="3643313"/>
          <p14:tracePt t="58796" x="5124450" y="3662363"/>
          <p14:tracePt t="58803" x="5087938" y="3679825"/>
          <p14:tracePt t="58809" x="5060950" y="3698875"/>
          <p14:tracePt t="58816" x="5041900" y="3706813"/>
          <p14:tracePt t="58823" x="5033963" y="3725863"/>
          <p14:tracePt t="58829" x="4987925" y="3743325"/>
          <p14:tracePt t="58835" x="4960938" y="3752850"/>
          <p14:tracePt t="58842" x="4951413" y="3771900"/>
          <p14:tracePt t="58849" x="4932363" y="3789363"/>
          <p14:tracePt t="58856" x="4914900" y="3808413"/>
          <p14:tracePt t="58861" x="4887913" y="3871913"/>
          <p14:tracePt t="58867" x="4868863" y="3898900"/>
          <p14:tracePt t="58874" x="4859338" y="3927475"/>
          <p14:tracePt t="58889" x="4813300" y="3990975"/>
          <p14:tracePt t="58893" x="4795838" y="4008438"/>
          <p14:tracePt t="58900" x="4786313" y="4064000"/>
          <p14:tracePt t="58906" x="4776788" y="4100513"/>
          <p14:tracePt t="58912" x="4768850" y="4127500"/>
          <p14:tracePt t="58919" x="4749800" y="4154488"/>
          <p14:tracePt t="58925" x="4740275" y="4173538"/>
          <p14:tracePt t="58933" x="4732338" y="4219575"/>
          <p14:tracePt t="58939" x="4722813" y="4246563"/>
          <p14:tracePt t="58945" x="4713288" y="4283075"/>
          <p14:tracePt t="58952" x="4703763" y="4310063"/>
          <p14:tracePt t="58958" x="4695825" y="4337050"/>
          <p14:tracePt t="58964" x="4686300" y="4383088"/>
          <p14:tracePt t="58971" x="4676775" y="4419600"/>
          <p14:tracePt t="58977" x="4659313" y="4456113"/>
          <p14:tracePt t="58984" x="4659313" y="4483100"/>
          <p14:tracePt t="58991" x="4640263" y="4511675"/>
          <p14:tracePt t="58997" x="4640263" y="4556125"/>
          <p14:tracePt t="59003" x="4630738" y="4584700"/>
          <p14:tracePt t="59010" x="4630738" y="4629150"/>
          <p14:tracePt t="59016" x="4630738" y="4665663"/>
          <p14:tracePt t="59023" x="4630738" y="4711700"/>
          <p14:tracePt t="59029" x="4659313" y="4738688"/>
          <p14:tracePt t="59035" x="4667250" y="4794250"/>
          <p14:tracePt t="59042" x="4667250" y="4840288"/>
          <p14:tracePt t="59049" x="4676775" y="4867275"/>
          <p14:tracePt t="59056" x="4695825" y="4894263"/>
          <p14:tracePt t="59061" x="4703763" y="4930775"/>
          <p14:tracePt t="59067" x="4722813" y="4959350"/>
          <p14:tracePt t="59074" x="4749800" y="5003800"/>
          <p14:tracePt t="59080" x="4768850" y="5032375"/>
          <p14:tracePt t="59088" x="4786313" y="5059363"/>
          <p14:tracePt t="59093" x="4805363" y="5086350"/>
          <p14:tracePt t="59100" x="4841875" y="5132388"/>
          <p14:tracePt t="59106" x="4868863" y="5168900"/>
          <p14:tracePt t="59112" x="4895850" y="5205413"/>
          <p14:tracePt t="59120" x="4914900" y="5232400"/>
          <p14:tracePt t="59126" x="4932363" y="5251450"/>
          <p14:tracePt t="59132" x="4951413" y="5278438"/>
          <p14:tracePt t="59139" x="4978400" y="5305425"/>
          <p14:tracePt t="59145" x="5005388" y="5314950"/>
          <p14:tracePt t="59151" x="5051425" y="5332413"/>
          <p14:tracePt t="59158" x="5070475" y="5368925"/>
          <p14:tracePt t="59165" x="5106988" y="5387975"/>
          <p14:tracePt t="59172" x="5133975" y="5405438"/>
          <p14:tracePt t="59177" x="5180013" y="5414963"/>
          <p14:tracePt t="59184" x="5233988" y="5441950"/>
          <p14:tracePt t="59190" x="5270500" y="5451475"/>
          <p14:tracePt t="59197" x="5297488" y="5461000"/>
          <p14:tracePt t="59203" x="5326063" y="5470525"/>
          <p14:tracePt t="59209" x="5362575" y="5487988"/>
          <p14:tracePt t="59216" x="5380038" y="5497513"/>
          <p14:tracePt t="59222" x="5435600" y="5507038"/>
          <p14:tracePt t="59229" x="5462588" y="5514975"/>
          <p14:tracePt t="59236" x="5489575" y="5524500"/>
          <p14:tracePt t="59242" x="5535613" y="5524500"/>
          <p14:tracePt t="59249" x="5572125" y="5524500"/>
          <p14:tracePt t="59256" x="5618163" y="5524500"/>
          <p14:tracePt t="59261" x="5672138" y="5524500"/>
          <p14:tracePt t="59267" x="5708650" y="5524500"/>
          <p14:tracePt t="59274" x="5754688" y="5497513"/>
          <p14:tracePt t="59281" x="5791200" y="5487988"/>
          <p14:tracePt t="59287" x="5827713" y="5478463"/>
          <p14:tracePt t="59293" x="5864225" y="5461000"/>
          <p14:tracePt t="59300" x="5891213" y="5441950"/>
          <p14:tracePt t="59306" x="5919788" y="5414963"/>
          <p14:tracePt t="59312" x="5946775" y="5397500"/>
          <p14:tracePt t="59319" x="5965825" y="5378450"/>
          <p14:tracePt t="59326" x="5992813" y="5351463"/>
          <p14:tracePt t="59332" x="6002338" y="5314950"/>
          <p14:tracePt t="59339" x="6019800" y="5287963"/>
          <p14:tracePt t="59345" x="6046788" y="5259388"/>
          <p14:tracePt t="59352" x="6065838" y="5241925"/>
          <p14:tracePt t="59358" x="6083300" y="5205413"/>
          <p14:tracePt t="59365" x="6102350" y="5186363"/>
          <p14:tracePt t="59373" x="6111875" y="5141913"/>
          <p14:tracePt t="59378" x="6138863" y="5113338"/>
          <p14:tracePt t="59384" x="6148388" y="5095875"/>
          <p14:tracePt t="59391" x="6148388" y="5076825"/>
          <p14:tracePt t="59397" x="6156325" y="5059363"/>
          <p14:tracePt t="59404" x="6156325" y="5032375"/>
          <p14:tracePt t="59410" x="6156325" y="5013325"/>
          <p14:tracePt t="59416" x="6156325" y="4986338"/>
          <p14:tracePt t="59423" x="6156325" y="4959350"/>
          <p14:tracePt t="59430" x="6156325" y="4922838"/>
          <p14:tracePt t="59436" x="6156325" y="4903788"/>
          <p14:tracePt t="59442" x="6138863" y="4876800"/>
          <p14:tracePt t="59450" x="6129338" y="4848225"/>
          <p14:tracePt t="59456" x="6129338" y="4803775"/>
          <p14:tracePt t="59462" x="6119813" y="4767263"/>
          <p14:tracePt t="59468" x="6111875" y="4730750"/>
          <p14:tracePt t="59475" x="6092825" y="4702175"/>
          <p14:tracePt t="59481" x="6092825" y="4675188"/>
          <p14:tracePt t="59489" x="6083300" y="4629150"/>
          <p14:tracePt t="59494" x="6056313" y="4584700"/>
          <p14:tracePt t="59501" x="6046788" y="4556125"/>
          <p14:tracePt t="59508" x="6038850" y="4529138"/>
          <p14:tracePt t="59513" x="6019800" y="4483100"/>
          <p14:tracePt t="59520" x="6010275" y="4456113"/>
          <p14:tracePt t="59526" x="5992813" y="4419600"/>
          <p14:tracePt t="59533" x="5956300" y="4392613"/>
          <p14:tracePt t="59540" x="5937250" y="4356100"/>
          <p14:tracePt t="59546" x="5929313" y="4329113"/>
          <p14:tracePt t="59552" x="5910263" y="4310063"/>
          <p14:tracePt t="59559" x="5891213" y="4292600"/>
          <p14:tracePt t="59565" x="5883275" y="4256088"/>
          <p14:tracePt t="59572" x="5873750" y="4237038"/>
          <p14:tracePt t="59578" x="5854700" y="4210050"/>
          <p14:tracePt t="59584" x="5846763" y="4191000"/>
          <p14:tracePt t="59591" x="5827713" y="4173538"/>
          <p14:tracePt t="59597" x="5791200" y="4154488"/>
          <p14:tracePt t="59604" x="5781675" y="4127500"/>
          <p14:tracePt t="59610" x="5764213" y="4117975"/>
          <p14:tracePt t="59616" x="5745163" y="4100513"/>
          <p14:tracePt t="59624" x="5727700" y="4081463"/>
          <p14:tracePt t="59630" x="5708650" y="4064000"/>
          <p14:tracePt t="59636" x="5691188" y="4054475"/>
          <p14:tracePt t="59642" x="5654675" y="4044950"/>
          <p14:tracePt t="59649" x="5635625" y="4027488"/>
          <p14:tracePt t="59656" x="5608638" y="4017963"/>
          <p14:tracePt t="59662" x="5591175" y="4008438"/>
          <p14:tracePt t="59668" x="5572125" y="4000500"/>
          <p14:tracePt t="59675" x="5554663" y="3990975"/>
          <p14:tracePt t="59681" x="5518150" y="3981450"/>
          <p14:tracePt t="59689" x="5499100" y="3971925"/>
          <p14:tracePt t="59694" x="5481638" y="3971925"/>
          <p14:tracePt t="59701" x="5445125" y="3971925"/>
          <p14:tracePt t="59707" x="5426075" y="3971925"/>
          <p14:tracePt t="59714" x="5399088" y="3971925"/>
          <p14:tracePt t="59720" x="5353050" y="3971925"/>
          <p14:tracePt t="59726" x="5326063" y="3971925"/>
          <p14:tracePt t="59733" x="5297488" y="3971925"/>
          <p14:tracePt t="59740" x="5224463" y="3981450"/>
          <p14:tracePt t="59746" x="5197475" y="3990975"/>
          <p14:tracePt t="59752" x="5170488" y="3990975"/>
          <p14:tracePt t="59758" x="5133975" y="4008438"/>
          <p14:tracePt t="59765" x="5106988" y="4017963"/>
          <p14:tracePt t="59772" x="5051425" y="4037013"/>
          <p14:tracePt t="59778" x="5033963" y="4054475"/>
          <p14:tracePt t="59784" x="5014913" y="4064000"/>
          <p14:tracePt t="59791" x="4978400" y="4081463"/>
          <p14:tracePt t="59797" x="4960938" y="4100513"/>
          <p14:tracePt t="59804" x="4932363" y="4137025"/>
          <p14:tracePt t="59810" x="4914900" y="4154488"/>
          <p14:tracePt t="59817" x="4887913" y="4173538"/>
          <p14:tracePt t="59823" x="4859338" y="4191000"/>
          <p14:tracePt t="59830" x="4851400" y="4219575"/>
          <p14:tracePt t="59836" x="4841875" y="4237038"/>
          <p14:tracePt t="59842" x="4832350" y="4273550"/>
          <p14:tracePt t="59849" x="4813300" y="4292600"/>
          <p14:tracePt t="59856" x="4805363" y="4319588"/>
          <p14:tracePt t="59862" x="4805363" y="4337050"/>
          <p14:tracePt t="59872" x="4805363" y="4346575"/>
          <p14:tracePt t="59875" x="4805363" y="4356100"/>
          <p14:tracePt t="59881" x="4795838" y="4373563"/>
          <p14:tracePt t="59890" x="4795838" y="4402138"/>
          <p14:tracePt t="59894" x="4795838" y="4429125"/>
          <p14:tracePt t="59901" x="4795838" y="4446588"/>
          <p14:tracePt t="59907" x="4795838" y="4465638"/>
          <p14:tracePt t="59913" x="4795838" y="4502150"/>
          <p14:tracePt t="59919" x="4795838" y="4519613"/>
          <p14:tracePt t="59926" x="4795838" y="4556125"/>
          <p14:tracePt t="59933" x="4805363" y="4575175"/>
          <p14:tracePt t="59940" x="4813300" y="4629150"/>
          <p14:tracePt t="59946" x="4822825" y="4648200"/>
          <p14:tracePt t="59952" x="4822825" y="4665663"/>
          <p14:tracePt t="59959" x="4832350" y="4702175"/>
          <p14:tracePt t="59965" x="4841875" y="4721225"/>
          <p14:tracePt t="59973" x="4841875" y="4757738"/>
          <p14:tracePt t="59978" x="4851400" y="4784725"/>
          <p14:tracePt t="59985" x="4851400" y="4821238"/>
          <p14:tracePt t="59991" x="4859338" y="4840288"/>
          <p14:tracePt t="59998" x="4887913" y="4876800"/>
          <p14:tracePt t="60005" x="4905375" y="4894263"/>
          <p14:tracePt t="60010" x="4905375" y="4913313"/>
          <p14:tracePt t="60017" x="4914900" y="4930775"/>
          <p14:tracePt t="60023" x="4914900" y="4949825"/>
          <p14:tracePt t="60030" x="4924425" y="4976813"/>
          <p14:tracePt t="60036" x="4932363" y="4986338"/>
          <p14:tracePt t="60042" x="4941888" y="5003800"/>
          <p14:tracePt t="60049" x="4951413" y="5022850"/>
          <p14:tracePt t="60056" x="4960938" y="5040313"/>
          <p14:tracePt t="60062" x="4978400" y="5059363"/>
          <p14:tracePt t="60069" x="4997450" y="5076825"/>
          <p14:tracePt t="60075" x="5005388" y="5095875"/>
          <p14:tracePt t="60081" x="5014913" y="5149850"/>
          <p14:tracePt t="60089" x="5033963" y="5178425"/>
          <p14:tracePt t="60094" x="5051425" y="5186363"/>
          <p14:tracePt t="60101" x="5078413" y="5214938"/>
          <p14:tracePt t="60108" x="5106988" y="5241925"/>
          <p14:tracePt t="60114" x="5133975" y="5259388"/>
          <p14:tracePt t="60122" x="5170488" y="5287963"/>
          <p14:tracePt t="60127" x="5187950" y="5305425"/>
          <p14:tracePt t="60134" x="5216525" y="5314950"/>
          <p14:tracePt t="60141" x="5260975" y="5351463"/>
          <p14:tracePt t="60147" x="5297488" y="5368925"/>
          <p14:tracePt t="60153" x="5326063" y="5387975"/>
          <p14:tracePt t="60159" x="5353050" y="5405438"/>
          <p14:tracePt t="60166" x="5389563" y="5414963"/>
          <p14:tracePt t="60173" x="5408613" y="5424488"/>
          <p14:tracePt t="60179" x="5426075" y="5434013"/>
          <p14:tracePt t="60185" x="5453063" y="5441950"/>
          <p14:tracePt t="60191" x="5472113" y="5441950"/>
          <p14:tracePt t="60198" x="5489575" y="5451475"/>
          <p14:tracePt t="60206" x="5499100" y="5451475"/>
          <p14:tracePt t="60211" x="5508625" y="5451475"/>
          <p14:tracePt t="60217" x="5526088" y="5461000"/>
          <p14:tracePt t="60237" x="5535613" y="5461000"/>
          <p14:tracePt t="60250" x="5545138" y="5461000"/>
          <p14:tracePt t="60269" x="5554663" y="5461000"/>
          <p14:tracePt t="60779" x="5545138" y="5461000"/>
          <p14:tracePt t="60792" x="5545138" y="5451475"/>
          <p14:tracePt t="60798" x="5545138" y="5441950"/>
          <p14:tracePt t="65767" x="5518150" y="5414963"/>
          <p14:tracePt t="65773" x="5489575" y="5387975"/>
          <p14:tracePt t="65780" x="5435600" y="5314950"/>
          <p14:tracePt t="65786" x="5416550" y="5287963"/>
          <p14:tracePt t="65793" x="5380038" y="5214938"/>
          <p14:tracePt t="65799" x="5307013" y="5149850"/>
          <p14:tracePt t="65806" x="5260975" y="5086350"/>
          <p14:tracePt t="65812" x="5170488" y="4995863"/>
          <p14:tracePt t="65818" x="5106988" y="4913313"/>
          <p14:tracePt t="65825" x="5014913" y="4840288"/>
          <p14:tracePt t="65831" x="4914900" y="4767263"/>
          <p14:tracePt t="65839" x="4851400" y="4702175"/>
          <p14:tracePt t="65844" x="4786313" y="4665663"/>
          <p14:tracePt t="65851" x="4703763" y="4584700"/>
          <p14:tracePt t="65857" x="4649788" y="4511675"/>
          <p14:tracePt t="65863" x="4567238" y="4429125"/>
          <p14:tracePt t="65870" x="4494213" y="4365625"/>
          <p14:tracePt t="65876" x="4394200" y="4292600"/>
          <p14:tracePt t="65889" x="4211638" y="4137025"/>
          <p14:tracePt t="65896" x="4110038" y="4044950"/>
          <p14:tracePt t="65902" x="3992563" y="3954463"/>
          <p14:tracePt t="65909" x="3919538" y="3908425"/>
          <p14:tracePt t="65915" x="3836988" y="3844925"/>
          <p14:tracePt t="65924" x="3708400" y="3789363"/>
          <p14:tracePt t="65929" x="3571875" y="3698875"/>
          <p14:tracePt t="65934" x="3435350" y="3643313"/>
          <p14:tracePt t="65941" x="3325813" y="3597275"/>
          <p14:tracePt t="65947" x="3187700" y="3552825"/>
          <p14:tracePt t="65954" x="3068638" y="3497263"/>
          <p14:tracePt t="65960" x="2959100" y="3470275"/>
          <p14:tracePt t="65967" x="2859088" y="3424238"/>
          <p14:tracePt t="65973" x="2749550" y="3397250"/>
          <p14:tracePt t="65979" x="2667000" y="3378200"/>
          <p14:tracePt t="65986" x="2593975" y="3360738"/>
          <p14:tracePt t="65992" x="2530475" y="3341688"/>
          <p14:tracePt t="65999" x="2457450" y="3314700"/>
          <p14:tracePt t="66006" x="2393950" y="3297238"/>
          <p14:tracePt t="66012" x="2328863" y="3268663"/>
          <p14:tracePt t="66018" x="2274888" y="3268663"/>
          <p14:tracePt t="66025" x="2228850" y="3260725"/>
          <p14:tracePt t="66031" x="2201863" y="3260725"/>
          <p14:tracePt t="66039" x="2155825" y="3251200"/>
          <p14:tracePt t="66044" x="2128838" y="3251200"/>
          <p14:tracePt t="66051" x="2073275" y="3251200"/>
          <p14:tracePt t="66057" x="2036763" y="3251200"/>
          <p14:tracePt t="66064" x="2019300" y="3260725"/>
          <p14:tracePt t="66071" x="1973263" y="3260725"/>
          <p14:tracePt t="66076" x="1946275" y="3260725"/>
          <p14:tracePt t="66082" x="1927225" y="3260725"/>
          <p14:tracePt t="66089" x="1909763" y="3260725"/>
          <p14:tracePt t="66096" x="1890713" y="3268663"/>
          <p14:tracePt t="66102" x="1873250" y="3268663"/>
          <p14:tracePt t="66109" x="1863725" y="3278188"/>
          <p14:tracePt t="66115" x="1854200" y="3278188"/>
          <p14:tracePt t="66128" x="1854200" y="3287713"/>
          <p14:tracePt t="66135" x="1844675" y="3287713"/>
          <p14:tracePt t="66141" x="1844675" y="3297238"/>
          <p14:tracePt t="66147" x="1836738" y="3305175"/>
          <p14:tracePt t="66154" x="1836738" y="3314700"/>
          <p14:tracePt t="66167" x="1827213" y="3333750"/>
          <p14:tracePt t="66173" x="1827213" y="3341688"/>
          <p14:tracePt t="66180" x="1827213" y="3351213"/>
          <p14:tracePt t="66186" x="1827213" y="3360738"/>
          <p14:tracePt t="66192" x="1827213" y="3378200"/>
          <p14:tracePt t="66199" x="1827213" y="3397250"/>
          <p14:tracePt t="66206" x="1827213" y="3414713"/>
          <p14:tracePt t="66212" x="1827213" y="3424238"/>
          <p14:tracePt t="66225" x="1827213" y="3433763"/>
          <p14:tracePt t="66231" x="1827213" y="3451225"/>
          <p14:tracePt t="66251" x="1817688" y="3451225"/>
          <p14:tracePt t="66257" x="1808163" y="3470275"/>
          <p14:tracePt t="66264" x="1800225" y="3479800"/>
          <p14:tracePt t="66270" x="1790700" y="3487738"/>
          <p14:tracePt t="66277" x="1781175" y="3497263"/>
          <p14:tracePt t="66283" x="1771650" y="3506788"/>
          <p14:tracePt t="66290" x="1763713" y="3516313"/>
          <p14:tracePt t="66296" x="1727200" y="3533775"/>
          <p14:tracePt t="66302" x="1717675" y="3543300"/>
          <p14:tracePt t="66309" x="1698625" y="3543300"/>
          <p14:tracePt t="66315" x="1681163" y="3543300"/>
          <p14:tracePt t="66322" x="1671638" y="3543300"/>
          <p14:tracePt t="66328" x="1654175" y="3543300"/>
          <p14:tracePt t="66334" x="1644650" y="3543300"/>
          <p14:tracePt t="66348" x="1635125" y="3552825"/>
          <p14:tracePt t="66354" x="1625600" y="3552825"/>
          <p14:tracePt t="66366" x="1617663" y="3552825"/>
          <p14:tracePt t="66444" x="1625600" y="3543300"/>
          <p14:tracePt t="66450" x="1644650" y="3524250"/>
          <p14:tracePt t="66457" x="1654175" y="3506788"/>
          <p14:tracePt t="66464" x="1662113" y="3497263"/>
          <p14:tracePt t="66470" x="1671638" y="3487738"/>
          <p14:tracePt t="66476" x="1698625" y="3470275"/>
          <p14:tracePt t="66483" x="1717675" y="3460750"/>
          <p14:tracePt t="66489" x="1744663" y="3451225"/>
          <p14:tracePt t="66496" x="1771650" y="3443288"/>
          <p14:tracePt t="66502" x="1790700" y="3443288"/>
          <p14:tracePt t="66509" x="1808163" y="3433763"/>
          <p14:tracePt t="66515" x="1836738" y="3424238"/>
          <p14:tracePt t="66523" x="1844675" y="3424238"/>
          <p14:tracePt t="66528" x="1873250" y="3424238"/>
          <p14:tracePt t="66535" x="1890713" y="3424238"/>
          <p14:tracePt t="66541" x="1909763" y="3424238"/>
          <p14:tracePt t="66548" x="1927225" y="3414713"/>
          <p14:tracePt t="66555" x="1946275" y="3414713"/>
          <p14:tracePt t="66560" x="1963738" y="3414713"/>
          <p14:tracePt t="66567" x="1982788" y="3414713"/>
          <p14:tracePt t="66574" x="1990725" y="3414713"/>
          <p14:tracePt t="66580" x="2009775" y="3414713"/>
          <p14:tracePt t="66592" x="2027238" y="3414713"/>
          <p14:tracePt t="66599" x="2046288" y="3414713"/>
          <p14:tracePt t="66606" x="2055813" y="3414713"/>
          <p14:tracePt t="66612" x="2063750" y="3414713"/>
          <p14:tracePt t="66618" x="2073275" y="3414713"/>
          <p14:tracePt t="66625" x="2082800" y="3414713"/>
          <p14:tracePt t="66631" x="2092325" y="3414713"/>
          <p14:tracePt t="66639" x="2100263" y="3414713"/>
          <p14:tracePt t="66644" x="2109788" y="3414713"/>
          <p14:tracePt t="66657" x="2119313" y="3414713"/>
          <p14:tracePt t="66665" x="2128838" y="3414713"/>
          <p14:tracePt t="66670" x="2136775" y="3424238"/>
          <p14:tracePt t="66676" x="2146300" y="3424238"/>
          <p14:tracePt t="66696" x="2155825" y="3433763"/>
          <p14:tracePt t="66702" x="2165350" y="3433763"/>
          <p14:tracePt t="66715" x="2174875" y="3433763"/>
          <p14:tracePt t="66723" x="2182813" y="3433763"/>
          <p14:tracePt t="66735" x="2182813" y="3443288"/>
          <p14:tracePt t="66748" x="2192338" y="3443288"/>
          <p14:tracePt t="66767" x="2201863" y="3443288"/>
          <p14:tracePt t="66845" x="2211388" y="3443288"/>
          <p14:tracePt t="66973" x="2219325" y="3433763"/>
          <p14:tracePt t="66980" x="2247900" y="3433763"/>
          <p14:tracePt t="66986" x="2265363" y="3424238"/>
          <p14:tracePt t="66992" x="2284413" y="3414713"/>
          <p14:tracePt t="66999" x="2328863" y="3397250"/>
          <p14:tracePt t="67006" x="2357438" y="3397250"/>
          <p14:tracePt t="67012" x="2401888" y="3387725"/>
          <p14:tracePt t="67019" x="2466975" y="3333750"/>
          <p14:tracePt t="67025" x="2520950" y="3324225"/>
          <p14:tracePt t="67032" x="2584450" y="3305175"/>
          <p14:tracePt t="67039" x="2676525" y="3278188"/>
          <p14:tracePt t="67045" x="2776538" y="3251200"/>
          <p14:tracePt t="67051" x="2859088" y="3224213"/>
          <p14:tracePt t="67057" x="2951163" y="3195638"/>
          <p14:tracePt t="67065" x="3051175" y="3168650"/>
          <p14:tracePt t="67071" x="3141663" y="3159125"/>
          <p14:tracePt t="67077" x="3233738" y="3141663"/>
          <p14:tracePt t="67083" x="3352800" y="3114675"/>
          <p14:tracePt t="67089" x="3571875" y="3032125"/>
          <p14:tracePt t="67097" x="3644900" y="3022600"/>
          <p14:tracePt t="67102" x="3763963" y="3005138"/>
          <p14:tracePt t="67109" x="3873500" y="2976563"/>
          <p14:tracePt t="67115" x="3983038" y="2959100"/>
          <p14:tracePt t="67124" x="4092575" y="2949575"/>
          <p14:tracePt t="67128" x="4248150" y="2930525"/>
          <p14:tracePt t="67135" x="4357688" y="2903538"/>
          <p14:tracePt t="67141" x="4484688" y="2903538"/>
          <p14:tracePt t="67148" x="4576763" y="2903538"/>
          <p14:tracePt t="67156" x="4686300" y="2903538"/>
          <p14:tracePt t="67161" x="4768850" y="2913063"/>
          <p14:tracePt t="67167" x="4878388" y="2940050"/>
          <p14:tracePt t="67173" x="4968875" y="2949575"/>
          <p14:tracePt t="67180" x="5014913" y="2959100"/>
          <p14:tracePt t="67187" x="5097463" y="2986088"/>
          <p14:tracePt t="67193" x="5160963" y="3022600"/>
          <p14:tracePt t="67199" x="5243513" y="3078163"/>
          <p14:tracePt t="67207" x="5270500" y="3114675"/>
          <p14:tracePt t="67212" x="5316538" y="3151188"/>
          <p14:tracePt t="67219" x="5362575" y="3187700"/>
          <p14:tracePt t="67225" x="5399088" y="3214688"/>
          <p14:tracePt t="67232" x="5426075" y="3251200"/>
          <p14:tracePt t="67239" x="5462588" y="3297238"/>
          <p14:tracePt t="67245" x="5499100" y="3324225"/>
          <p14:tracePt t="67251" x="5545138" y="3378200"/>
          <p14:tracePt t="67257" x="5581650" y="3397250"/>
          <p14:tracePt t="67265" x="5627688" y="3433763"/>
          <p14:tracePt t="67272" x="5654675" y="3451225"/>
          <p14:tracePt t="67277" x="5691188" y="3497263"/>
          <p14:tracePt t="67283" x="5708650" y="3524250"/>
          <p14:tracePt t="67289" x="5718175" y="3543300"/>
          <p14:tracePt t="67296" x="5727700" y="3552825"/>
          <p14:tracePt t="67303" x="5745163" y="3570288"/>
          <p14:tracePt t="67309" x="5754688" y="3589338"/>
          <p14:tracePt t="67316" x="5764213" y="3606800"/>
          <p14:tracePt t="67322" x="5781675" y="3616325"/>
          <p14:tracePt t="67329" x="5791200" y="3633788"/>
          <p14:tracePt t="67335" x="5800725" y="3670300"/>
          <p14:tracePt t="67342" x="5810250" y="3670300"/>
          <p14:tracePt t="67348" x="5827713" y="3689350"/>
          <p14:tracePt t="67356" x="5837238" y="3698875"/>
          <p14:tracePt t="67361" x="5837238" y="3706813"/>
          <p14:tracePt t="67367" x="5837238" y="3716338"/>
          <p14:tracePt t="67374" x="5854700" y="3735388"/>
          <p14:tracePt t="67380" x="5864225" y="3743325"/>
          <p14:tracePt t="67387" x="5864225" y="3762375"/>
          <p14:tracePt t="67393" x="5873750" y="3779838"/>
          <p14:tracePt t="67400" x="5891213" y="3789363"/>
          <p14:tracePt t="67406" x="5891213" y="3816350"/>
          <p14:tracePt t="67413" x="5900738" y="3835400"/>
          <p14:tracePt t="67419" x="5919788" y="3852863"/>
          <p14:tracePt t="67425" x="5919788" y="3862388"/>
          <p14:tracePt t="67432" x="5937250" y="3881438"/>
          <p14:tracePt t="67439" x="5956300" y="3898900"/>
          <p14:tracePt t="67445" x="5965825" y="3917950"/>
          <p14:tracePt t="67451" x="5973763" y="3927475"/>
          <p14:tracePt t="67458" x="5992813" y="3944938"/>
          <p14:tracePt t="67464" x="6002338" y="3963988"/>
          <p14:tracePt t="67472" x="6010275" y="3981450"/>
          <p14:tracePt t="67484" x="6019800" y="3990975"/>
          <p14:tracePt t="67491" x="6019800" y="4000500"/>
          <p14:tracePt t="67498" x="6019800" y="4008438"/>
          <p14:tracePt t="67503" x="6019800" y="4017963"/>
          <p14:tracePt t="67561" x="6010275" y="4017963"/>
          <p14:tracePt t="67574" x="6002338" y="4017963"/>
          <p14:tracePt t="67581" x="5992813" y="4017963"/>
          <p14:tracePt t="67588" x="5983288" y="4008438"/>
          <p14:tracePt t="67593" x="5973763" y="4008438"/>
          <p14:tracePt t="67599" x="5956300" y="3990975"/>
          <p14:tracePt t="67606" x="5937250" y="3963988"/>
          <p14:tracePt t="67613" x="5929313" y="3963988"/>
          <p14:tracePt t="67619" x="5910263" y="3944938"/>
          <p14:tracePt t="67625" x="5900738" y="3935413"/>
          <p14:tracePt t="67633" x="5891213" y="3927475"/>
          <p14:tracePt t="67639" x="5883275" y="3908425"/>
          <p14:tracePt t="67645" x="5864225" y="3889375"/>
          <p14:tracePt t="67652" x="5854700" y="3871913"/>
          <p14:tracePt t="67658" x="5854700" y="3862388"/>
          <p14:tracePt t="67665" x="5846763" y="3844925"/>
          <p14:tracePt t="67672" x="5827713" y="3825875"/>
          <p14:tracePt t="67677" x="5818188" y="3779838"/>
          <p14:tracePt t="67684" x="5810250" y="3752850"/>
          <p14:tracePt t="67691" x="5791200" y="3735388"/>
          <p14:tracePt t="67697" x="5773738" y="3706813"/>
          <p14:tracePt t="67703" x="5745163" y="3662363"/>
          <p14:tracePt t="67709" x="5727700" y="3616325"/>
          <p14:tracePt t="67716" x="5727700" y="3597275"/>
          <p14:tracePt t="67722" x="5718175" y="3579813"/>
          <p14:tracePt t="67729" x="5708650" y="3560763"/>
          <p14:tracePt t="67742" x="5708650" y="3552825"/>
          <p14:tracePt t="67749" x="5700713" y="3552825"/>
          <p14:tracePt t="67755" x="5700713" y="3543300"/>
          <p14:tracePt t="67789" x="5700713" y="3524250"/>
          <p14:tracePt t="67793" x="5700713" y="3506788"/>
          <p14:tracePt t="67800" x="5700713" y="3497263"/>
          <p14:tracePt t="67826" x="5700713" y="3479800"/>
          <p14:tracePt t="67832" x="5700713" y="3460750"/>
          <p14:tracePt t="67839" x="5700713" y="3451225"/>
          <p14:tracePt t="67845" x="5708650" y="3433763"/>
          <p14:tracePt t="67852" x="5708650" y="3424238"/>
          <p14:tracePt t="67858" x="5708650" y="3414713"/>
          <p14:tracePt t="67864" x="5718175" y="3397250"/>
          <p14:tracePt t="67873" x="5727700" y="3387725"/>
          <p14:tracePt t="67889" x="5727700" y="3370263"/>
          <p14:tracePt t="67891" x="5727700" y="3360738"/>
          <p14:tracePt t="67903" x="5727700" y="3351213"/>
          <p14:tracePt t="67909" x="5727700" y="3333750"/>
          <p14:tracePt t="67923" x="5727700" y="3324225"/>
          <p14:tracePt t="67929" x="5727700" y="3314700"/>
          <p14:tracePt t="67936" x="5727700" y="3305175"/>
          <p14:tracePt t="67942" x="5727700" y="3297238"/>
          <p14:tracePt t="67956" x="5727700" y="3287713"/>
          <p14:tracePt t="67961" x="5727700" y="3278188"/>
          <p14:tracePt t="67968" x="5727700" y="3268663"/>
          <p14:tracePt t="67974" x="5727700" y="3260725"/>
          <p14:tracePt t="67989" x="5718175" y="3260725"/>
          <p14:tracePt t="68207" x="5718175" y="3268663"/>
          <p14:tracePt t="68213" x="5718175" y="3278188"/>
          <p14:tracePt t="68220" x="5718175" y="3287713"/>
          <p14:tracePt t="68227" x="5718175" y="3297238"/>
          <p14:tracePt t="68233" x="5727700" y="3305175"/>
          <p14:tracePt t="68253" x="5727700" y="3314700"/>
          <p14:tracePt t="68259" x="5727700" y="3324225"/>
          <p14:tracePt t="68266" x="5727700" y="3333750"/>
          <p14:tracePt t="68272" x="5727700" y="3351213"/>
          <p14:tracePt t="68279" x="5727700" y="3370263"/>
          <p14:tracePt t="68285" x="5727700" y="3387725"/>
          <p14:tracePt t="68292" x="5727700" y="3406775"/>
          <p14:tracePt t="68298" x="5727700" y="3414713"/>
          <p14:tracePt t="68305" x="5727700" y="3433763"/>
          <p14:tracePt t="68311" x="5727700" y="3451225"/>
          <p14:tracePt t="68317" x="5727700" y="3487738"/>
          <p14:tracePt t="68324" x="5727700" y="3524250"/>
          <p14:tracePt t="68330" x="5727700" y="3543300"/>
          <p14:tracePt t="68338" x="5727700" y="3570288"/>
          <p14:tracePt t="68343" x="5727700" y="3597275"/>
          <p14:tracePt t="68350" x="5727700" y="3633788"/>
          <p14:tracePt t="68356" x="5737225" y="3670300"/>
          <p14:tracePt t="68363" x="5737225" y="3716338"/>
          <p14:tracePt t="68369" x="5737225" y="3743325"/>
          <p14:tracePt t="68375" x="5737225" y="3762375"/>
          <p14:tracePt t="68382" x="5737225" y="3789363"/>
          <p14:tracePt t="68389" x="5737225" y="3844925"/>
          <p14:tracePt t="68395" x="5737225" y="3871913"/>
          <p14:tracePt t="68402" x="5737225" y="3898900"/>
          <p14:tracePt t="68408" x="5737225" y="3944938"/>
          <p14:tracePt t="68414" x="5737225" y="3981450"/>
          <p14:tracePt t="68422" x="5737225" y="4017963"/>
          <p14:tracePt t="68427" x="5737225" y="4054475"/>
          <p14:tracePt t="68434" x="5737225" y="4100513"/>
          <p14:tracePt t="68440" x="5737225" y="4137025"/>
          <p14:tracePt t="68447" x="5737225" y="4164013"/>
          <p14:tracePt t="68453" x="5737225" y="4219575"/>
          <p14:tracePt t="68459" x="5737225" y="4264025"/>
          <p14:tracePt t="68466" x="5737225" y="4319588"/>
          <p14:tracePt t="68473" x="5737225" y="4346575"/>
          <p14:tracePt t="68479" x="5737225" y="4373563"/>
          <p14:tracePt t="68485" x="5737225" y="4419600"/>
          <p14:tracePt t="68492" x="5737225" y="4456113"/>
          <p14:tracePt t="68499" x="5737225" y="4502150"/>
          <p14:tracePt t="68506" x="5737225" y="4529138"/>
          <p14:tracePt t="68511" x="5737225" y="4556125"/>
          <p14:tracePt t="68518" x="5737225" y="4584700"/>
          <p14:tracePt t="68524" x="5737225" y="4611688"/>
          <p14:tracePt t="68531" x="5737225" y="4629150"/>
          <p14:tracePt t="68539" x="5737225" y="4665663"/>
          <p14:tracePt t="68543" x="5745163" y="4694238"/>
          <p14:tracePt t="68550" x="5745163" y="4711700"/>
          <p14:tracePt t="68556" x="5745163" y="4738688"/>
          <p14:tracePt t="68563" x="5745163" y="4784725"/>
          <p14:tracePt t="68576" x="5745163" y="4803775"/>
          <p14:tracePt t="68582" x="5745163" y="4821238"/>
          <p14:tracePt t="68589" x="5745163" y="4840288"/>
          <p14:tracePt t="68595" x="5745163" y="4857750"/>
          <p14:tracePt t="68601" x="5745163" y="4876800"/>
          <p14:tracePt t="68608" x="5745163" y="4894263"/>
          <p14:tracePt t="68614" x="5745163" y="4913313"/>
          <p14:tracePt t="68622" x="5745163" y="4940300"/>
          <p14:tracePt t="68627" x="5745163" y="4959350"/>
          <p14:tracePt t="68633" x="5737225" y="4976813"/>
          <p14:tracePt t="68640" x="5737225" y="4995863"/>
          <p14:tracePt t="68647" x="5727700" y="5013325"/>
          <p14:tracePt t="68653" x="5727700" y="5032375"/>
          <p14:tracePt t="68660" x="5727700" y="5040313"/>
          <p14:tracePt t="68666" x="5718175" y="5049838"/>
          <p14:tracePt t="68673" x="5708650" y="5076825"/>
          <p14:tracePt t="68679" x="5700713" y="5105400"/>
          <p14:tracePt t="68685" x="5691188" y="5113338"/>
          <p14:tracePt t="68692" x="5681663" y="5132388"/>
          <p14:tracePt t="68699" x="5681663" y="5141913"/>
          <p14:tracePt t="68705" x="5672138" y="5168900"/>
          <p14:tracePt t="68712" x="5664200" y="5186363"/>
          <p14:tracePt t="68718" x="5635625" y="5195888"/>
          <p14:tracePt t="68724" x="5627688" y="5205413"/>
          <p14:tracePt t="68731" x="5618163" y="5214938"/>
          <p14:tracePt t="68738" x="5608638" y="5222875"/>
          <p14:tracePt t="68744" x="5599113" y="5232400"/>
          <p14:tracePt t="68750" x="5591175" y="5241925"/>
          <p14:tracePt t="68757" x="5572125" y="5268913"/>
          <p14:tracePt t="68770" x="5572125" y="5278438"/>
          <p14:tracePt t="68776" x="5562600" y="5278438"/>
          <p14:tracePt t="68782" x="5545138" y="5278438"/>
          <p14:tracePt t="68789" x="5535613" y="5278438"/>
          <p14:tracePt t="68796" x="5535613" y="5287963"/>
          <p14:tracePt t="68802" x="5526088" y="5287963"/>
          <p14:tracePt t="68808" x="5508625" y="5287963"/>
          <p14:tracePt t="68822" x="5489575" y="5287963"/>
          <p14:tracePt t="68828" x="5481638" y="5287963"/>
          <p14:tracePt t="68841" x="5472113" y="5287963"/>
          <p14:tracePt t="68847" x="5453063" y="5287963"/>
          <p14:tracePt t="68860" x="5445125" y="5287963"/>
          <p14:tracePt t="68867" x="5435600" y="5278438"/>
          <p14:tracePt t="68873" x="5426075" y="5278438"/>
          <p14:tracePt t="68886" x="5416550" y="5268913"/>
          <p14:tracePt t="68892" x="5416550" y="5251450"/>
          <p14:tracePt t="68906" x="5408613" y="5241925"/>
          <p14:tracePt t="68913" x="5399088" y="5232400"/>
          <p14:tracePt t="68918" x="5389563" y="5222875"/>
          <p14:tracePt t="68925" x="5380038" y="5214938"/>
          <p14:tracePt t="68932" x="5380038" y="5205413"/>
          <p14:tracePt t="68939" x="5380038" y="5195888"/>
          <p14:tracePt t="68944" x="5370513" y="5186363"/>
          <p14:tracePt t="68951" x="5370513" y="5178425"/>
          <p14:tracePt t="68963" x="5362575" y="5159375"/>
          <p14:tracePt t="68983" x="5362575" y="5141913"/>
          <p14:tracePt t="68989" x="5362575" y="5132388"/>
          <p14:tracePt t="68996" x="5362575" y="5105400"/>
          <p14:tracePt t="69002" x="5362575" y="5076825"/>
          <p14:tracePt t="69009" x="5362575" y="5059363"/>
          <p14:tracePt t="69015" x="5370513" y="5040313"/>
          <p14:tracePt t="69022" x="5380038" y="5022850"/>
          <p14:tracePt t="69028" x="5399088" y="5003800"/>
          <p14:tracePt t="69034" x="5399088" y="4995863"/>
          <p14:tracePt t="69041" x="5408613" y="4986338"/>
          <p14:tracePt t="69047" x="5426075" y="4967288"/>
          <p14:tracePt t="69055" x="5426075" y="4959350"/>
          <p14:tracePt t="69060" x="5435600" y="4959350"/>
          <p14:tracePt t="69067" x="5453063" y="4959350"/>
          <p14:tracePt t="69073" x="5462588" y="4940300"/>
          <p14:tracePt t="69080" x="5472113" y="4940300"/>
          <p14:tracePt t="69086" x="5481638" y="4930775"/>
          <p14:tracePt t="69092" x="5489575" y="4930775"/>
          <p14:tracePt t="69106" x="5508625" y="4930775"/>
          <p14:tracePt t="69113" x="5518150" y="4930775"/>
          <p14:tracePt t="69125" x="5526088" y="4930775"/>
          <p14:tracePt t="69132" x="5535613" y="4930775"/>
          <p14:tracePt t="69144" x="5545138" y="4930775"/>
          <p14:tracePt t="69286" x="5545138" y="4949825"/>
          <p14:tracePt t="69312" x="5545138" y="4959350"/>
          <p14:tracePt t="69319" x="5545138" y="4967288"/>
          <p14:tracePt t="69352" x="5535613" y="4967288"/>
          <p14:tracePt t="71934" x="5508625" y="4967288"/>
          <p14:tracePt t="71939" x="5472113" y="4967288"/>
          <p14:tracePt t="71946" x="5416550" y="4967288"/>
          <p14:tracePt t="71952" x="5370513" y="4967288"/>
          <p14:tracePt t="71959" x="5270500" y="4986338"/>
          <p14:tracePt t="71965" x="5197475" y="4986338"/>
          <p14:tracePt t="71972" x="5087938" y="4986338"/>
          <p14:tracePt t="71978" x="5014913" y="4986338"/>
          <p14:tracePt t="71985" x="4941888" y="4986338"/>
          <p14:tracePt t="71991" x="4851400" y="4986338"/>
          <p14:tracePt t="71997" x="4786313" y="4995863"/>
          <p14:tracePt t="72005" x="4732338" y="4995863"/>
          <p14:tracePt t="72011" x="4659313" y="4995863"/>
          <p14:tracePt t="72017" x="4540250" y="5013325"/>
          <p14:tracePt t="72023" x="4467225" y="5022850"/>
          <p14:tracePt t="72030" x="4394200" y="5022850"/>
          <p14:tracePt t="72036" x="4311650" y="5049838"/>
          <p14:tracePt t="72043" x="4256088" y="5059363"/>
          <p14:tracePt t="72049" x="4211638" y="5059363"/>
          <p14:tracePt t="72057" x="4183063" y="5068888"/>
          <p14:tracePt t="72062" x="4138613" y="5095875"/>
          <p14:tracePt t="72069" x="4102100" y="5105400"/>
          <p14:tracePt t="72075" x="4065588" y="5122863"/>
          <p14:tracePt t="72082" x="4029075" y="5132388"/>
          <p14:tracePt t="72089" x="3973513" y="5186363"/>
          <p14:tracePt t="72094" x="3946525" y="5205413"/>
          <p14:tracePt t="72101" x="3900488" y="5222875"/>
          <p14:tracePt t="72107" x="3873500" y="5251450"/>
          <p14:tracePt t="72114" x="3854450" y="5268913"/>
          <p14:tracePt t="72122" x="3827463" y="5287963"/>
          <p14:tracePt t="72127" x="3800475" y="5314950"/>
          <p14:tracePt t="72133" x="3790950" y="5351463"/>
          <p14:tracePt t="72141" x="3781425" y="5378450"/>
          <p14:tracePt t="72146" x="3763963" y="5405438"/>
          <p14:tracePt t="72152" x="3744913" y="5451475"/>
          <p14:tracePt t="72159" x="3735388" y="5478463"/>
          <p14:tracePt t="72166" x="3717925" y="5514975"/>
          <p14:tracePt t="72174" x="3708400" y="5551488"/>
          <p14:tracePt t="72179" x="3708400" y="5580063"/>
          <p14:tracePt t="72185" x="3708400" y="5597525"/>
          <p14:tracePt t="72191" x="3708400" y="5616575"/>
          <p14:tracePt t="72198" x="3708400" y="5634038"/>
          <p14:tracePt t="72206" x="3708400" y="5653088"/>
          <p14:tracePt t="72210" x="3708400" y="5670550"/>
          <p14:tracePt t="72217" x="3717925" y="5689600"/>
          <p14:tracePt t="72223" x="3727450" y="5697538"/>
          <p14:tracePt t="72230" x="3744913" y="5726113"/>
          <p14:tracePt t="72237" x="3754438" y="5734050"/>
          <p14:tracePt t="72243" x="3754438" y="5743575"/>
          <p14:tracePt t="72249" x="3773488" y="5762625"/>
          <p14:tracePt t="72256" x="3781425" y="5762625"/>
          <p14:tracePt t="72262" x="3800475" y="5770563"/>
          <p14:tracePt t="72269" x="3817938" y="5780088"/>
          <p14:tracePt t="72275" x="3854450" y="5807075"/>
          <p14:tracePt t="72289" x="3873500" y="5816600"/>
          <p14:tracePt t="72295" x="3910013" y="5843588"/>
          <p14:tracePt t="72301" x="3937000" y="5853113"/>
          <p14:tracePt t="72307" x="3983038" y="5862638"/>
          <p14:tracePt t="72314" x="4010025" y="5889625"/>
          <p14:tracePt t="72322" x="4037013" y="5918200"/>
          <p14:tracePt t="72327" x="4056063" y="5926138"/>
          <p14:tracePt t="72333" x="4092575" y="5945188"/>
          <p14:tracePt t="72340" x="4110038" y="5962650"/>
          <p14:tracePt t="72346" x="4129088" y="5972175"/>
          <p14:tracePt t="72352" x="4146550" y="5981700"/>
          <p14:tracePt t="72359" x="4192588" y="5999163"/>
          <p14:tracePt t="72366" x="4202113" y="6027738"/>
          <p14:tracePt t="72373" x="4211638" y="6027738"/>
          <p14:tracePt t="72378" x="4219575" y="6027738"/>
          <p14:tracePt t="72385" x="4238625" y="6064250"/>
          <p14:tracePt t="72398" x="4248150" y="6064250"/>
          <p14:tracePt t="72405" x="4265613" y="6081713"/>
          <p14:tracePt t="72411" x="4275138" y="6100763"/>
          <p14:tracePt t="72424" x="4284663" y="6100763"/>
          <p14:tracePt t="72430" x="4302125" y="6100763"/>
          <p14:tracePt t="72438" x="4302125" y="6108700"/>
          <p14:tracePt t="72443" x="4311650" y="6118225"/>
          <p14:tracePt t="72449" x="4321175" y="6118225"/>
          <p14:tracePt t="72469" x="4330700" y="6127750"/>
          <p14:tracePt t="99288" x="4403725" y="6064250"/>
          <p14:tracePt t="99294" x="4484688" y="5962650"/>
          <p14:tracePt t="99301" x="4549775" y="5843588"/>
          <p14:tracePt t="99307" x="4667250" y="5707063"/>
          <p14:tracePt t="99314" x="4759325" y="5588000"/>
          <p14:tracePt t="99321" x="4841875" y="5507038"/>
          <p14:tracePt t="99327" x="4951413" y="5387975"/>
          <p14:tracePt t="99333" x="5033963" y="5278438"/>
          <p14:tracePt t="99340" x="5170488" y="5178425"/>
          <p14:tracePt t="99346" x="5289550" y="5068888"/>
          <p14:tracePt t="99353" x="5370513" y="5003800"/>
          <p14:tracePt t="99359" x="5526088" y="4922838"/>
          <p14:tracePt t="99366" x="5608638" y="4867275"/>
          <p14:tracePt t="99372" x="5708650" y="4794250"/>
          <p14:tracePt t="99378" x="5827713" y="4721225"/>
          <p14:tracePt t="99385" x="5946775" y="4665663"/>
          <p14:tracePt t="99391" x="6056313" y="4621213"/>
          <p14:tracePt t="99398" x="6192838" y="4565650"/>
          <p14:tracePt t="99404" x="6294438" y="4538663"/>
          <p14:tracePt t="99411" x="6421438" y="4511675"/>
          <p14:tracePt t="99417" x="6503988" y="4483100"/>
          <p14:tracePt t="99424" x="6540500" y="4475163"/>
          <p14:tracePt t="99430" x="6623050" y="4456113"/>
          <p14:tracePt t="99437" x="6713538" y="4456113"/>
          <p14:tracePt t="99443" x="6769100" y="4456113"/>
          <p14:tracePt t="99450" x="6842125" y="4456113"/>
          <p14:tracePt t="99456" x="6932613" y="4456113"/>
          <p14:tracePt t="99462" x="6997700" y="4456113"/>
          <p14:tracePt t="99470" x="7051675" y="4483100"/>
          <p14:tracePt t="99476" x="7097713" y="4492625"/>
          <p14:tracePt t="99482" x="7143750" y="4502150"/>
          <p14:tracePt t="99489" x="7170738" y="4529138"/>
          <p14:tracePt t="99495" x="7197725" y="4538663"/>
          <p14:tracePt t="99501" x="7234238" y="4584700"/>
          <p14:tracePt t="99508" x="7262813" y="4602163"/>
          <p14:tracePt t="99514" x="7280275" y="4611688"/>
          <p14:tracePt t="99521" x="7326313" y="4648200"/>
          <p14:tracePt t="99527" x="7362825" y="4694238"/>
          <p14:tracePt t="99533" x="7380288" y="4711700"/>
          <p14:tracePt t="99540" x="7426325" y="4730750"/>
          <p14:tracePt t="99547" x="7462838" y="4767263"/>
          <p14:tracePt t="99554" x="7489825" y="4784725"/>
          <p14:tracePt t="99559" x="7518400" y="4803775"/>
          <p14:tracePt t="99566" x="7581900" y="4830763"/>
          <p14:tracePt t="99572" x="7618413" y="4840288"/>
          <p14:tracePt t="99578" x="7654925" y="4848225"/>
          <p14:tracePt t="99585" x="7710488" y="4876800"/>
          <p14:tracePt t="99591" x="7754938" y="4884738"/>
          <p14:tracePt t="99598" x="7800975" y="4903788"/>
          <p14:tracePt t="99604" x="7856538" y="4922838"/>
          <p14:tracePt t="99611" x="7893050" y="4949825"/>
          <p14:tracePt t="99617" x="7966075" y="4967288"/>
          <p14:tracePt t="99624" x="8020050" y="4976813"/>
          <p14:tracePt t="99631" x="8102600" y="5003800"/>
          <p14:tracePt t="99638" x="8166100" y="5022850"/>
          <p14:tracePt t="99644" x="8248650" y="5049838"/>
          <p14:tracePt t="99650" x="8285163" y="5068888"/>
          <p14:tracePt t="99657" x="8348663" y="5086350"/>
          <p14:tracePt t="99663" x="8413750" y="5113338"/>
          <p14:tracePt t="99671" x="8467725" y="5122863"/>
          <p14:tracePt t="100446" x="8942388" y="5122863"/>
          <p14:tracePt t="100453" x="8970963" y="5059363"/>
          <p14:tracePt t="100459" x="8978900" y="4995863"/>
          <p14:tracePt t="100465" x="9015413" y="4930775"/>
          <p14:tracePt t="100472" x="9070975" y="4867275"/>
          <p14:tracePt t="100478" x="9088438" y="4840288"/>
          <p14:tracePt t="100485" x="9124950" y="477520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7|26.1|1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6|1.8|2|3.5|3.2|2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8|19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5.6|5|3.7|5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|1.2|6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8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00B841F16627438ADE3FD90045D7A0" ma:contentTypeVersion="14" ma:contentTypeDescription="Ein neues Dokument erstellen." ma:contentTypeScope="" ma:versionID="1a4674ea714e7f9d24ea4f49b8e85887">
  <xsd:schema xmlns:xsd="http://www.w3.org/2001/XMLSchema" xmlns:xs="http://www.w3.org/2001/XMLSchema" xmlns:p="http://schemas.microsoft.com/office/2006/metadata/properties" xmlns:ns3="2f229d2f-36d4-4341-a105-162f3172e258" xmlns:ns4="7183ff6e-57ce-4776-87c2-ec32b891a702" targetNamespace="http://schemas.microsoft.com/office/2006/metadata/properties" ma:root="true" ma:fieldsID="001174bc29145a8c9925fd99d69c7c40" ns3:_="" ns4:_="">
    <xsd:import namespace="2f229d2f-36d4-4341-a105-162f3172e258"/>
    <xsd:import namespace="7183ff6e-57ce-4776-87c2-ec32b891a7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29d2f-36d4-4341-a105-162f3172e2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83ff6e-57ce-4776-87c2-ec32b891a70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B81764-DBD6-4994-924B-851CC3ED81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645CF1-6691-4705-B2CB-1DF4A314D04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7183ff6e-57ce-4776-87c2-ec32b891a702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2f229d2f-36d4-4341-a105-162f3172e25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C4BA55-45EF-4F11-933D-BC7EA2D239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229d2f-36d4-4341-a105-162f3172e258"/>
    <ds:schemaRef ds:uri="7183ff6e-57ce-4776-87c2-ec32b891a7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881</Words>
  <Application>Microsoft Office PowerPoint</Application>
  <PresentationFormat>Bildschirmpräsentation (4:3)</PresentationFormat>
  <Paragraphs>209</Paragraphs>
  <Slides>30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30</vt:i4>
      </vt:variant>
    </vt:vector>
  </HeadingPairs>
  <TitlesOfParts>
    <vt:vector size="40" baseType="lpstr">
      <vt:lpstr>Arial</vt:lpstr>
      <vt:lpstr>Calibri</vt:lpstr>
      <vt:lpstr>Cooper Black</vt:lpstr>
      <vt:lpstr>Times New Roman</vt:lpstr>
      <vt:lpstr>Verdana</vt:lpstr>
      <vt:lpstr>Wingdings</vt:lpstr>
      <vt:lpstr>Office Theme</vt:lpstr>
      <vt:lpstr>1_Office Theme</vt:lpstr>
      <vt:lpstr>3_Office Theme</vt:lpstr>
      <vt:lpstr>4_Office Theme</vt:lpstr>
      <vt:lpstr>Der Übertritt ans Gymnasium</vt:lpstr>
      <vt:lpstr>PowerPoint-Präsentation</vt:lpstr>
      <vt:lpstr>PowerPoint-Präsentation</vt:lpstr>
      <vt:lpstr>Ziele des Gymnasiums</vt:lpstr>
      <vt:lpstr>OStR Martin Kleemann, Beratungslehrkraft am Gymnasium Beilngries</vt:lpstr>
      <vt:lpstr>PowerPoint-Präsentation</vt:lpstr>
      <vt:lpstr>Unterrichtsfächer am Gymnasium</vt:lpstr>
      <vt:lpstr>OStR Martin Kleemann, Beratungslehrkraft am Gymnasium Beilngries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               Fragen gerne 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Übertritt ans Gymnasium</dc:title>
  <dc:creator>Beratung</dc:creator>
  <cp:lastModifiedBy>Kleemann Martin</cp:lastModifiedBy>
  <cp:revision>173</cp:revision>
  <cp:lastPrinted>2018-11-12T14:25:50Z</cp:lastPrinted>
  <dcterms:created xsi:type="dcterms:W3CDTF">2017-11-12T11:00:00Z</dcterms:created>
  <dcterms:modified xsi:type="dcterms:W3CDTF">2023-11-06T15:34:08Z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0x010100FE00B841F16627438ADE3FD90045D7A0</vt:lpwstr>
  </property>
</Properties>
</file>